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86" r:id="rId3"/>
    <p:sldId id="349" r:id="rId4"/>
    <p:sldId id="258" r:id="rId5"/>
    <p:sldId id="319" r:id="rId6"/>
    <p:sldId id="279" r:id="rId7"/>
    <p:sldId id="295" r:id="rId8"/>
    <p:sldId id="283" r:id="rId9"/>
    <p:sldId id="278" r:id="rId10"/>
    <p:sldId id="291" r:id="rId11"/>
    <p:sldId id="260" r:id="rId12"/>
    <p:sldId id="294" r:id="rId13"/>
    <p:sldId id="320" r:id="rId14"/>
    <p:sldId id="292" r:id="rId15"/>
    <p:sldId id="339" r:id="rId16"/>
    <p:sldId id="340" r:id="rId17"/>
    <p:sldId id="341" r:id="rId18"/>
    <p:sldId id="342" r:id="rId19"/>
    <p:sldId id="280" r:id="rId20"/>
    <p:sldId id="274" r:id="rId21"/>
    <p:sldId id="276" r:id="rId22"/>
    <p:sldId id="273" r:id="rId23"/>
    <p:sldId id="267" r:id="rId24"/>
    <p:sldId id="269" r:id="rId25"/>
    <p:sldId id="271" r:id="rId26"/>
    <p:sldId id="270" r:id="rId27"/>
    <p:sldId id="375" r:id="rId28"/>
    <p:sldId id="352" r:id="rId29"/>
    <p:sldId id="288" r:id="rId30"/>
    <p:sldId id="289" r:id="rId31"/>
    <p:sldId id="290" r:id="rId32"/>
    <p:sldId id="353" r:id="rId33"/>
    <p:sldId id="354" r:id="rId34"/>
    <p:sldId id="355" r:id="rId35"/>
    <p:sldId id="356" r:id="rId36"/>
    <p:sldId id="357" r:id="rId37"/>
    <p:sldId id="282" r:id="rId38"/>
    <p:sldId id="358" r:id="rId39"/>
    <p:sldId id="284" r:id="rId40"/>
    <p:sldId id="359" r:id="rId41"/>
    <p:sldId id="262" r:id="rId42"/>
    <p:sldId id="360" r:id="rId43"/>
    <p:sldId id="287" r:id="rId44"/>
    <p:sldId id="361" r:id="rId45"/>
    <p:sldId id="293" r:id="rId46"/>
    <p:sldId id="329" r:id="rId47"/>
    <p:sldId id="330" r:id="rId48"/>
    <p:sldId id="334" r:id="rId49"/>
    <p:sldId id="374" r:id="rId50"/>
    <p:sldId id="331" r:id="rId51"/>
    <p:sldId id="336" r:id="rId52"/>
    <p:sldId id="332" r:id="rId53"/>
    <p:sldId id="350" r:id="rId54"/>
    <p:sldId id="335" r:id="rId55"/>
    <p:sldId id="333" r:id="rId56"/>
    <p:sldId id="285" r:id="rId57"/>
    <p:sldId id="321" r:id="rId58"/>
    <p:sldId id="326" r:id="rId59"/>
    <p:sldId id="328" r:id="rId60"/>
    <p:sldId id="327" r:id="rId61"/>
    <p:sldId id="322" r:id="rId62"/>
    <p:sldId id="337" r:id="rId63"/>
    <p:sldId id="363" r:id="rId64"/>
    <p:sldId id="344" r:id="rId65"/>
    <p:sldId id="345" r:id="rId66"/>
    <p:sldId id="346" r:id="rId67"/>
    <p:sldId id="347" r:id="rId68"/>
    <p:sldId id="365" r:id="rId69"/>
    <p:sldId id="366" r:id="rId70"/>
    <p:sldId id="372" r:id="rId71"/>
    <p:sldId id="373" r:id="rId72"/>
    <p:sldId id="367" r:id="rId73"/>
    <p:sldId id="368" r:id="rId74"/>
    <p:sldId id="369" r:id="rId75"/>
    <p:sldId id="370" r:id="rId76"/>
    <p:sldId id="364" r:id="rId77"/>
    <p:sldId id="348" r:id="rId78"/>
    <p:sldId id="323" r:id="rId79"/>
    <p:sldId id="343" r:id="rId80"/>
    <p:sldId id="351" r:id="rId81"/>
    <p:sldId id="272" r:id="rId82"/>
    <p:sldId id="266" r:id="rId83"/>
    <p:sldId id="263" r:id="rId84"/>
    <p:sldId id="264" r:id="rId85"/>
    <p:sldId id="324" r:id="rId86"/>
    <p:sldId id="325" r:id="rId87"/>
    <p:sldId id="371" r:id="rId88"/>
    <p:sldId id="362" r:id="rId89"/>
    <p:sldId id="311" r:id="rId90"/>
    <p:sldId id="305" r:id="rId91"/>
    <p:sldId id="316" r:id="rId9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4BB0264-C507-470E-9F69-E987DD5981BA}">
          <p14:sldIdLst>
            <p14:sldId id="256"/>
            <p14:sldId id="286"/>
          </p14:sldIdLst>
        </p14:section>
        <p14:section name="Inledning" id="{284C83C7-87F7-43E7-9D92-7776DD637B6C}">
          <p14:sldIdLst>
            <p14:sldId id="349"/>
            <p14:sldId id="258"/>
            <p14:sldId id="319"/>
            <p14:sldId id="279"/>
            <p14:sldId id="295"/>
            <p14:sldId id="283"/>
            <p14:sldId id="278"/>
          </p14:sldIdLst>
        </p14:section>
        <p14:section name="Entanglement system" id="{4E9E6814-6666-4226-9DCE-F7D8484E8AB0}">
          <p14:sldIdLst>
            <p14:sldId id="291"/>
            <p14:sldId id="260"/>
            <p14:sldId id="294"/>
            <p14:sldId id="320"/>
          </p14:sldIdLst>
        </p14:section>
        <p14:section name="Refactored strings" id="{2936884D-ABFE-46B4-A016-C570AE6E2AA8}">
          <p14:sldIdLst>
            <p14:sldId id="292"/>
            <p14:sldId id="339"/>
            <p14:sldId id="340"/>
            <p14:sldId id="341"/>
            <p14:sldId id="342"/>
            <p14:sldId id="280"/>
            <p14:sldId id="274"/>
            <p14:sldId id="276"/>
            <p14:sldId id="273"/>
            <p14:sldId id="267"/>
            <p14:sldId id="269"/>
            <p14:sldId id="271"/>
            <p14:sldId id="270"/>
          </p14:sldIdLst>
        </p14:section>
        <p14:section name="52! Full Stack" id="{25FC4A54-F4F7-4C27-AE84-B9199A557A54}">
          <p14:sldIdLst>
            <p14:sldId id="375"/>
            <p14:sldId id="352"/>
            <p14:sldId id="288"/>
            <p14:sldId id="289"/>
            <p14:sldId id="290"/>
            <p14:sldId id="353"/>
            <p14:sldId id="354"/>
            <p14:sldId id="355"/>
            <p14:sldId id="356"/>
            <p14:sldId id="357"/>
            <p14:sldId id="282"/>
            <p14:sldId id="358"/>
            <p14:sldId id="284"/>
            <p14:sldId id="359"/>
            <p14:sldId id="262"/>
            <p14:sldId id="360"/>
            <p14:sldId id="287"/>
            <p14:sldId id="361"/>
          </p14:sldIdLst>
        </p14:section>
        <p14:section name="Livsstil" id="{1A1A2288-46A2-4198-829D-8B7CDE4BA765}">
          <p14:sldIdLst>
            <p14:sldId id="293"/>
            <p14:sldId id="329"/>
            <p14:sldId id="330"/>
            <p14:sldId id="334"/>
            <p14:sldId id="374"/>
            <p14:sldId id="331"/>
            <p14:sldId id="336"/>
            <p14:sldId id="332"/>
            <p14:sldId id="350"/>
            <p14:sldId id="335"/>
            <p14:sldId id="333"/>
          </p14:sldIdLst>
        </p14:section>
        <p14:section name="Avancerad konstruktioner" id="{09F567A0-44AA-4191-88EA-2C8DE14209D3}">
          <p14:sldIdLst>
            <p14:sldId id="285"/>
            <p14:sldId id="321"/>
            <p14:sldId id="326"/>
            <p14:sldId id="328"/>
            <p14:sldId id="327"/>
            <p14:sldId id="322"/>
            <p14:sldId id="337"/>
            <p14:sldId id="363"/>
            <p14:sldId id="344"/>
            <p14:sldId id="345"/>
            <p14:sldId id="346"/>
            <p14:sldId id="347"/>
            <p14:sldId id="365"/>
            <p14:sldId id="366"/>
            <p14:sldId id="372"/>
            <p14:sldId id="373"/>
            <p14:sldId id="367"/>
            <p14:sldId id="368"/>
            <p14:sldId id="369"/>
            <p14:sldId id="370"/>
            <p14:sldId id="364"/>
            <p14:sldId id="348"/>
            <p14:sldId id="323"/>
            <p14:sldId id="343"/>
            <p14:sldId id="351"/>
            <p14:sldId id="272"/>
            <p14:sldId id="266"/>
            <p14:sldId id="263"/>
            <p14:sldId id="264"/>
            <p14:sldId id="324"/>
            <p14:sldId id="325"/>
            <p14:sldId id="371"/>
            <p14:sldId id="362"/>
          </p14:sldIdLst>
        </p14:section>
        <p14:section name="Nya verksamheter" id="{99F1A1DE-BA7D-4157-B2FE-342879530042}">
          <p14:sldIdLst>
            <p14:sldId id="311"/>
          </p14:sldIdLst>
        </p14:section>
        <p14:section name="Ekonomi" id="{1E553E55-3BE0-47DE-8AFB-7B7B7A368D54}">
          <p14:sldIdLst>
            <p14:sldId id="305"/>
          </p14:sldIdLst>
        </p14:section>
        <p14:section name="Konst" id="{EA0ABDD6-8CC3-40C1-960B-948D665FF406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ED6"/>
    <a:srgbClr val="FFFFFF"/>
    <a:srgbClr val="EE1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C622C-CF4E-4866-AC90-227F780B947A}" v="59" dt="2023-07-14T17:47:49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 Wang (elev)" userId="44910704-77ff-45ac-b541-44fba6cce6ab" providerId="ADAL" clId="{D6848A02-6696-4378-B96F-F1E4A617E16B}"/>
    <pc:docChg chg="undo custSel addSld delSld modSld sldOrd modSection">
      <pc:chgData name="Mo Wang (elev)" userId="44910704-77ff-45ac-b541-44fba6cce6ab" providerId="ADAL" clId="{D6848A02-6696-4378-B96F-F1E4A617E16B}" dt="2023-05-29T12:04:15.792" v="1057" actId="20577"/>
      <pc:docMkLst>
        <pc:docMk/>
      </pc:docMkLst>
      <pc:sldChg chg="modSp mod">
        <pc:chgData name="Mo Wang (elev)" userId="44910704-77ff-45ac-b541-44fba6cce6ab" providerId="ADAL" clId="{D6848A02-6696-4378-B96F-F1E4A617E16B}" dt="2023-05-29T12:04:15.792" v="1057" actId="20577"/>
        <pc:sldMkLst>
          <pc:docMk/>
          <pc:sldMk cId="3831787176" sldId="319"/>
        </pc:sldMkLst>
        <pc:spChg chg="mod">
          <ac:chgData name="Mo Wang (elev)" userId="44910704-77ff-45ac-b541-44fba6cce6ab" providerId="ADAL" clId="{D6848A02-6696-4378-B96F-F1E4A617E16B}" dt="2023-05-29T11:54:50.893" v="888" actId="20577"/>
          <ac:spMkLst>
            <pc:docMk/>
            <pc:sldMk cId="3831787176" sldId="319"/>
            <ac:spMk id="7" creationId="{6B85CF90-AF8B-7FBE-3791-D0E152FA08BD}"/>
          </ac:spMkLst>
        </pc:spChg>
        <pc:spChg chg="mod">
          <ac:chgData name="Mo Wang (elev)" userId="44910704-77ff-45ac-b541-44fba6cce6ab" providerId="ADAL" clId="{D6848A02-6696-4378-B96F-F1E4A617E16B}" dt="2023-05-29T12:04:15.792" v="1057" actId="20577"/>
          <ac:spMkLst>
            <pc:docMk/>
            <pc:sldMk cId="3831787176" sldId="319"/>
            <ac:spMk id="11" creationId="{F078CF8C-E743-D217-F791-0349DB046F77}"/>
          </ac:spMkLst>
        </pc:spChg>
      </pc:sldChg>
      <pc:sldChg chg="new del">
        <pc:chgData name="Mo Wang (elev)" userId="44910704-77ff-45ac-b541-44fba6cce6ab" providerId="ADAL" clId="{D6848A02-6696-4378-B96F-F1E4A617E16B}" dt="2023-05-29T11:49:08.529" v="4" actId="2696"/>
        <pc:sldMkLst>
          <pc:docMk/>
          <pc:sldMk cId="3603917371" sldId="338"/>
        </pc:sldMkLst>
      </pc:sldChg>
      <pc:sldChg chg="addSp delSp modSp add mod ord modClrScheme chgLayout">
        <pc:chgData name="Mo Wang (elev)" userId="44910704-77ff-45ac-b541-44fba6cce6ab" providerId="ADAL" clId="{D6848A02-6696-4378-B96F-F1E4A617E16B}" dt="2023-05-29T12:00:21.079" v="1017" actId="20577"/>
        <pc:sldMkLst>
          <pc:docMk/>
          <pc:sldMk cId="4052647621" sldId="339"/>
        </pc:sldMkLst>
        <pc:spChg chg="mod ord">
          <ac:chgData name="Mo Wang (elev)" userId="44910704-77ff-45ac-b541-44fba6cce6ab" providerId="ADAL" clId="{D6848A02-6696-4378-B96F-F1E4A617E16B}" dt="2023-05-29T11:52:26.188" v="523" actId="20577"/>
          <ac:spMkLst>
            <pc:docMk/>
            <pc:sldMk cId="4052647621" sldId="339"/>
            <ac:spMk id="2" creationId="{B25B4BFF-17B7-4413-9886-53B50B52B554}"/>
          </ac:spMkLst>
        </pc:spChg>
        <pc:spChg chg="del mod">
          <ac:chgData name="Mo Wang (elev)" userId="44910704-77ff-45ac-b541-44fba6cce6ab" providerId="ADAL" clId="{D6848A02-6696-4378-B96F-F1E4A617E16B}" dt="2023-05-29T11:49:22.392" v="32" actId="700"/>
          <ac:spMkLst>
            <pc:docMk/>
            <pc:sldMk cId="4052647621" sldId="339"/>
            <ac:spMk id="3" creationId="{F9CD273A-BC61-475C-90FA-C16253E6B293}"/>
          </ac:spMkLst>
        </pc:spChg>
        <pc:spChg chg="add del mod ord">
          <ac:chgData name="Mo Wang (elev)" userId="44910704-77ff-45ac-b541-44fba6cce6ab" providerId="ADAL" clId="{D6848A02-6696-4378-B96F-F1E4A617E16B}" dt="2023-05-29T11:49:42.427" v="34" actId="700"/>
          <ac:spMkLst>
            <pc:docMk/>
            <pc:sldMk cId="4052647621" sldId="339"/>
            <ac:spMk id="5" creationId="{E0BE123F-02E7-A699-EAD3-12D57E183C35}"/>
          </ac:spMkLst>
        </pc:spChg>
        <pc:spChg chg="add mod ord">
          <ac:chgData name="Mo Wang (elev)" userId="44910704-77ff-45ac-b541-44fba6cce6ab" providerId="ADAL" clId="{D6848A02-6696-4378-B96F-F1E4A617E16B}" dt="2023-05-29T11:50:06.217" v="137" actId="20577"/>
          <ac:spMkLst>
            <pc:docMk/>
            <pc:sldMk cId="4052647621" sldId="339"/>
            <ac:spMk id="6" creationId="{BBBB5056-41F7-FB32-9B3A-7C686BFF99F0}"/>
          </ac:spMkLst>
        </pc:spChg>
        <pc:spChg chg="add mod ord">
          <ac:chgData name="Mo Wang (elev)" userId="44910704-77ff-45ac-b541-44fba6cce6ab" providerId="ADAL" clId="{D6848A02-6696-4378-B96F-F1E4A617E16B}" dt="2023-05-29T11:53:03.955" v="583" actId="404"/>
          <ac:spMkLst>
            <pc:docMk/>
            <pc:sldMk cId="4052647621" sldId="339"/>
            <ac:spMk id="7" creationId="{D19192C3-6369-C3B7-ACD0-1A76EE8B6106}"/>
          </ac:spMkLst>
        </pc:spChg>
        <pc:spChg chg="add mod ord">
          <ac:chgData name="Mo Wang (elev)" userId="44910704-77ff-45ac-b541-44fba6cce6ab" providerId="ADAL" clId="{D6848A02-6696-4378-B96F-F1E4A617E16B}" dt="2023-05-29T11:50:03.445" v="132" actId="20577"/>
          <ac:spMkLst>
            <pc:docMk/>
            <pc:sldMk cId="4052647621" sldId="339"/>
            <ac:spMk id="8" creationId="{C16C5735-B16D-5DFA-86EF-A2292F3C5161}"/>
          </ac:spMkLst>
        </pc:spChg>
        <pc:spChg chg="add mod ord">
          <ac:chgData name="Mo Wang (elev)" userId="44910704-77ff-45ac-b541-44fba6cce6ab" providerId="ADAL" clId="{D6848A02-6696-4378-B96F-F1E4A617E16B}" dt="2023-05-29T12:00:21.079" v="1017" actId="20577"/>
          <ac:spMkLst>
            <pc:docMk/>
            <pc:sldMk cId="4052647621" sldId="339"/>
            <ac:spMk id="9" creationId="{2AEBBDF2-3D76-DE7E-BFEB-91CE83717A38}"/>
          </ac:spMkLst>
        </pc:spChg>
      </pc:sldChg>
      <pc:sldChg chg="new del">
        <pc:chgData name="Mo Wang (elev)" userId="44910704-77ff-45ac-b541-44fba6cce6ab" providerId="ADAL" clId="{D6848A02-6696-4378-B96F-F1E4A617E16B}" dt="2023-05-29T11:56:09.754" v="937" actId="47"/>
        <pc:sldMkLst>
          <pc:docMk/>
          <pc:sldMk cId="657500627" sldId="340"/>
        </pc:sldMkLst>
      </pc:sldChg>
      <pc:sldChg chg="modSp add del mod ord">
        <pc:chgData name="Mo Wang (elev)" userId="44910704-77ff-45ac-b541-44fba6cce6ab" providerId="ADAL" clId="{D6848A02-6696-4378-B96F-F1E4A617E16B}" dt="2023-05-29T12:03:56.097" v="1018" actId="47"/>
        <pc:sldMkLst>
          <pc:docMk/>
          <pc:sldMk cId="2083880259" sldId="340"/>
        </pc:sldMkLst>
        <pc:spChg chg="mod">
          <ac:chgData name="Mo Wang (elev)" userId="44910704-77ff-45ac-b541-44fba6cce6ab" providerId="ADAL" clId="{D6848A02-6696-4378-B96F-F1E4A617E16B}" dt="2023-05-29T11:56:44.346" v="967" actId="20577"/>
          <ac:spMkLst>
            <pc:docMk/>
            <pc:sldMk cId="2083880259" sldId="340"/>
            <ac:spMk id="2" creationId="{B25B4BFF-17B7-4413-9886-53B50B52B554}"/>
          </ac:spMkLst>
        </pc:spChg>
        <pc:spChg chg="mod">
          <ac:chgData name="Mo Wang (elev)" userId="44910704-77ff-45ac-b541-44fba6cce6ab" providerId="ADAL" clId="{D6848A02-6696-4378-B96F-F1E4A617E16B}" dt="2023-05-29T11:56:47.157" v="968" actId="20577"/>
          <ac:spMkLst>
            <pc:docMk/>
            <pc:sldMk cId="2083880259" sldId="340"/>
            <ac:spMk id="3" creationId="{F9CD273A-BC61-475C-90FA-C16253E6B293}"/>
          </ac:spMkLst>
        </pc:spChg>
      </pc:sldChg>
    </pc:docChg>
  </pc:docChgLst>
  <pc:docChgLst>
    <pc:chgData name="Sanders Wang" userId="089d73b8-785c-4012-b931-81c632b6c9c7" providerId="ADAL" clId="{8B4C20AF-8ADC-4BAE-AA64-038419660EB7}"/>
    <pc:docChg chg="undo redo custSel addSld delSld modSld sldOrd">
      <pc:chgData name="Sanders Wang" userId="089d73b8-785c-4012-b931-81c632b6c9c7" providerId="ADAL" clId="{8B4C20AF-8ADC-4BAE-AA64-038419660EB7}" dt="2022-10-25T19:02:55.551" v="3476" actId="20577"/>
      <pc:docMkLst>
        <pc:docMk/>
      </pc:docMkLst>
      <pc:sldChg chg="modSp mod">
        <pc:chgData name="Sanders Wang" userId="089d73b8-785c-4012-b931-81c632b6c9c7" providerId="ADAL" clId="{8B4C20AF-8ADC-4BAE-AA64-038419660EB7}" dt="2022-10-23T18:36:56.354" v="203" actId="113"/>
        <pc:sldMkLst>
          <pc:docMk/>
          <pc:sldMk cId="2391520481" sldId="258"/>
        </pc:sldMkLst>
        <pc:spChg chg="mod">
          <ac:chgData name="Sanders Wang" userId="089d73b8-785c-4012-b931-81c632b6c9c7" providerId="ADAL" clId="{8B4C20AF-8ADC-4BAE-AA64-038419660EB7}" dt="2022-10-23T18:36:56.354" v="203" actId="113"/>
          <ac:spMkLst>
            <pc:docMk/>
            <pc:sldMk cId="2391520481" sldId="258"/>
            <ac:spMk id="3" creationId="{52D61B46-851A-4132-9811-9BBD17F09D15}"/>
          </ac:spMkLst>
        </pc:spChg>
      </pc:sldChg>
      <pc:sldChg chg="modSp mod">
        <pc:chgData name="Sanders Wang" userId="089d73b8-785c-4012-b931-81c632b6c9c7" providerId="ADAL" clId="{8B4C20AF-8ADC-4BAE-AA64-038419660EB7}" dt="2022-10-25T18:51:30.671" v="2843" actId="20577"/>
        <pc:sldMkLst>
          <pc:docMk/>
          <pc:sldMk cId="2518496917" sldId="259"/>
        </pc:sldMkLst>
        <pc:spChg chg="mod">
          <ac:chgData name="Sanders Wang" userId="089d73b8-785c-4012-b931-81c632b6c9c7" providerId="ADAL" clId="{8B4C20AF-8ADC-4BAE-AA64-038419660EB7}" dt="2022-10-25T18:45:47.321" v="2006" actId="20577"/>
          <ac:spMkLst>
            <pc:docMk/>
            <pc:sldMk cId="2518496917" sldId="259"/>
            <ac:spMk id="2" creationId="{B25B4BFF-17B7-4413-9886-53B50B52B554}"/>
          </ac:spMkLst>
        </pc:spChg>
        <pc:spChg chg="mod">
          <ac:chgData name="Sanders Wang" userId="089d73b8-785c-4012-b931-81c632b6c9c7" providerId="ADAL" clId="{8B4C20AF-8ADC-4BAE-AA64-038419660EB7}" dt="2022-10-25T18:51:30.671" v="2843" actId="20577"/>
          <ac:spMkLst>
            <pc:docMk/>
            <pc:sldMk cId="2518496917" sldId="259"/>
            <ac:spMk id="3" creationId="{F9CD273A-BC61-475C-90FA-C16253E6B293}"/>
          </ac:spMkLst>
        </pc:spChg>
      </pc:sldChg>
      <pc:sldChg chg="addSp delSp modSp mod">
        <pc:chgData name="Sanders Wang" userId="089d73b8-785c-4012-b931-81c632b6c9c7" providerId="ADAL" clId="{8B4C20AF-8ADC-4BAE-AA64-038419660EB7}" dt="2022-10-25T18:52:16.919" v="2924" actId="1076"/>
        <pc:sldMkLst>
          <pc:docMk/>
          <pc:sldMk cId="732095188" sldId="260"/>
        </pc:sldMkLst>
        <pc:spChg chg="mod">
          <ac:chgData name="Sanders Wang" userId="089d73b8-785c-4012-b931-81c632b6c9c7" providerId="ADAL" clId="{8B4C20AF-8ADC-4BAE-AA64-038419660EB7}" dt="2022-10-25T18:45:02.381" v="1946" actId="20577"/>
          <ac:spMkLst>
            <pc:docMk/>
            <pc:sldMk cId="732095188" sldId="260"/>
            <ac:spMk id="2" creationId="{B25B4BFF-17B7-4413-9886-53B50B52B554}"/>
          </ac:spMkLst>
        </pc:spChg>
        <pc:spChg chg="add del">
          <ac:chgData name="Sanders Wang" userId="089d73b8-785c-4012-b931-81c632b6c9c7" providerId="ADAL" clId="{8B4C20AF-8ADC-4BAE-AA64-038419660EB7}" dt="2022-10-25T18:32:47.705" v="617" actId="3680"/>
          <ac:spMkLst>
            <pc:docMk/>
            <pc:sldMk cId="732095188" sldId="260"/>
            <ac:spMk id="3" creationId="{F9CD273A-BC61-475C-90FA-C16253E6B293}"/>
          </ac:spMkLst>
        </pc:spChg>
        <pc:spChg chg="add del mod">
          <ac:chgData name="Sanders Wang" userId="089d73b8-785c-4012-b931-81c632b6c9c7" providerId="ADAL" clId="{8B4C20AF-8ADC-4BAE-AA64-038419660EB7}" dt="2022-10-25T18:44:06.698" v="1918" actId="478"/>
          <ac:spMkLst>
            <pc:docMk/>
            <pc:sldMk cId="732095188" sldId="260"/>
            <ac:spMk id="6" creationId="{8C63E3BA-F222-4F35-B998-393269010334}"/>
          </ac:spMkLst>
        </pc:spChg>
        <pc:spChg chg="add mod">
          <ac:chgData name="Sanders Wang" userId="089d73b8-785c-4012-b931-81c632b6c9c7" providerId="ADAL" clId="{8B4C20AF-8ADC-4BAE-AA64-038419660EB7}" dt="2022-10-25T18:52:16.919" v="2924" actId="1076"/>
          <ac:spMkLst>
            <pc:docMk/>
            <pc:sldMk cId="732095188" sldId="260"/>
            <ac:spMk id="7" creationId="{DF088F0F-BCF1-40BC-9663-50AB9FEF49B3}"/>
          </ac:spMkLst>
        </pc:spChg>
        <pc:graphicFrameChg chg="add del mod ord modGraphic">
          <ac:chgData name="Sanders Wang" userId="089d73b8-785c-4012-b931-81c632b6c9c7" providerId="ADAL" clId="{8B4C20AF-8ADC-4BAE-AA64-038419660EB7}" dt="2022-10-25T18:44:44.210" v="1925" actId="113"/>
          <ac:graphicFrameMkLst>
            <pc:docMk/>
            <pc:sldMk cId="732095188" sldId="260"/>
            <ac:graphicFrameMk id="5" creationId="{AAF05759-3B5B-42DE-A72F-AF0ECC3ED584}"/>
          </ac:graphicFrameMkLst>
        </pc:graphicFrameChg>
        <pc:picChg chg="mod">
          <ac:chgData name="Sanders Wang" userId="089d73b8-785c-4012-b931-81c632b6c9c7" providerId="ADAL" clId="{8B4C20AF-8ADC-4BAE-AA64-038419660EB7}" dt="2022-10-25T18:41:16.541" v="1600" actId="167"/>
          <ac:picMkLst>
            <pc:docMk/>
            <pc:sldMk cId="732095188" sldId="260"/>
            <ac:picMk id="4" creationId="{E30D0B52-A6B5-4311-86FC-EE834E2C8C12}"/>
          </ac:picMkLst>
        </pc:picChg>
      </pc:sldChg>
      <pc:sldChg chg="modSp mod">
        <pc:chgData name="Sanders Wang" userId="089d73b8-785c-4012-b931-81c632b6c9c7" providerId="ADAL" clId="{8B4C20AF-8ADC-4BAE-AA64-038419660EB7}" dt="2022-10-21T20:03:20.593" v="1" actId="207"/>
        <pc:sldMkLst>
          <pc:docMk/>
          <pc:sldMk cId="2358369707" sldId="261"/>
        </pc:sldMkLst>
        <pc:spChg chg="mod">
          <ac:chgData name="Sanders Wang" userId="089d73b8-785c-4012-b931-81c632b6c9c7" providerId="ADAL" clId="{8B4C20AF-8ADC-4BAE-AA64-038419660EB7}" dt="2022-10-21T20:03:20.593" v="1" actId="207"/>
          <ac:spMkLst>
            <pc:docMk/>
            <pc:sldMk cId="2358369707" sldId="261"/>
            <ac:spMk id="3" creationId="{F9CD273A-BC61-475C-90FA-C16253E6B293}"/>
          </ac:spMkLst>
        </pc:spChg>
      </pc:sldChg>
      <pc:sldChg chg="addSp delSp modSp mod">
        <pc:chgData name="Sanders Wang" userId="089d73b8-785c-4012-b931-81c632b6c9c7" providerId="ADAL" clId="{8B4C20AF-8ADC-4BAE-AA64-038419660EB7}" dt="2022-10-25T19:01:30.939" v="3437" actId="571"/>
        <pc:sldMkLst>
          <pc:docMk/>
          <pc:sldMk cId="83966454" sldId="263"/>
        </pc:sldMkLst>
        <pc:spChg chg="add mod">
          <ac:chgData name="Sanders Wang" userId="089d73b8-785c-4012-b931-81c632b6c9c7" providerId="ADAL" clId="{8B4C20AF-8ADC-4BAE-AA64-038419660EB7}" dt="2022-10-25T18:59:56.743" v="3361" actId="20577"/>
          <ac:spMkLst>
            <pc:docMk/>
            <pc:sldMk cId="83966454" sldId="263"/>
            <ac:spMk id="9" creationId="{4A2022CD-20D7-438B-B3F5-3F27BC97BA29}"/>
          </ac:spMkLst>
        </pc:spChg>
        <pc:spChg chg="add mod">
          <ac:chgData name="Sanders Wang" userId="089d73b8-785c-4012-b931-81c632b6c9c7" providerId="ADAL" clId="{8B4C20AF-8ADC-4BAE-AA64-038419660EB7}" dt="2022-10-25T18:59:24.450" v="3353" actId="1076"/>
          <ac:spMkLst>
            <pc:docMk/>
            <pc:sldMk cId="83966454" sldId="263"/>
            <ac:spMk id="38" creationId="{517B3B42-3533-460B-87E9-3D288EBE4467}"/>
          </ac:spMkLst>
        </pc:spChg>
        <pc:spChg chg="add mod">
          <ac:chgData name="Sanders Wang" userId="089d73b8-785c-4012-b931-81c632b6c9c7" providerId="ADAL" clId="{8B4C20AF-8ADC-4BAE-AA64-038419660EB7}" dt="2022-10-25T19:00:18.656" v="3364" actId="1076"/>
          <ac:spMkLst>
            <pc:docMk/>
            <pc:sldMk cId="83966454" sldId="263"/>
            <ac:spMk id="40" creationId="{C6068C4E-F123-4537-AC6A-676D40D73F12}"/>
          </ac:spMkLst>
        </pc:spChg>
        <pc:spChg chg="add mod">
          <ac:chgData name="Sanders Wang" userId="089d73b8-785c-4012-b931-81c632b6c9c7" providerId="ADAL" clId="{8B4C20AF-8ADC-4BAE-AA64-038419660EB7}" dt="2022-10-25T19:01:14.639" v="3436" actId="1076"/>
          <ac:spMkLst>
            <pc:docMk/>
            <pc:sldMk cId="83966454" sldId="263"/>
            <ac:spMk id="42" creationId="{A3D4F34F-D3E2-459B-9C07-95F21CF3B276}"/>
          </ac:spMkLst>
        </pc:spChg>
        <pc:spChg chg="add mod">
          <ac:chgData name="Sanders Wang" userId="089d73b8-785c-4012-b931-81c632b6c9c7" providerId="ADAL" clId="{8B4C20AF-8ADC-4BAE-AA64-038419660EB7}" dt="2022-10-25T19:01:02.224" v="3435" actId="1076"/>
          <ac:spMkLst>
            <pc:docMk/>
            <pc:sldMk cId="83966454" sldId="263"/>
            <ac:spMk id="43" creationId="{CA75FF9A-D3FD-4E87-8556-3266050D0827}"/>
          </ac:spMkLst>
        </pc:spChg>
        <pc:spChg chg="add mod">
          <ac:chgData name="Sanders Wang" userId="089d73b8-785c-4012-b931-81c632b6c9c7" providerId="ADAL" clId="{8B4C20AF-8ADC-4BAE-AA64-038419660EB7}" dt="2022-10-25T19:01:30.939" v="3437" actId="571"/>
          <ac:spMkLst>
            <pc:docMk/>
            <pc:sldMk cId="83966454" sldId="263"/>
            <ac:spMk id="45" creationId="{747B8336-2A8C-41A7-B977-B16A503996C2}"/>
          </ac:spMkLst>
        </pc:spChg>
        <pc:cxnChg chg="add del">
          <ac:chgData name="Sanders Wang" userId="089d73b8-785c-4012-b931-81c632b6c9c7" providerId="ADAL" clId="{8B4C20AF-8ADC-4BAE-AA64-038419660EB7}" dt="2022-10-23T18:46:45.629" v="333" actId="478"/>
          <ac:cxnSpMkLst>
            <pc:docMk/>
            <pc:sldMk cId="83966454" sldId="263"/>
            <ac:cxnSpMk id="7" creationId="{8E7E6CBA-BA93-4F59-9040-D3331D3D90CE}"/>
          </ac:cxnSpMkLst>
        </pc:cxnChg>
      </pc:sldChg>
      <pc:sldChg chg="modSp mod">
        <pc:chgData name="Sanders Wang" userId="089d73b8-785c-4012-b931-81c632b6c9c7" providerId="ADAL" clId="{8B4C20AF-8ADC-4BAE-AA64-038419660EB7}" dt="2022-10-23T18:48:12.397" v="515" actId="20577"/>
        <pc:sldMkLst>
          <pc:docMk/>
          <pc:sldMk cId="3029044933" sldId="267"/>
        </pc:sldMkLst>
        <pc:spChg chg="mod">
          <ac:chgData name="Sanders Wang" userId="089d73b8-785c-4012-b931-81c632b6c9c7" providerId="ADAL" clId="{8B4C20AF-8ADC-4BAE-AA64-038419660EB7}" dt="2022-10-23T18:48:12.397" v="515" actId="20577"/>
          <ac:spMkLst>
            <pc:docMk/>
            <pc:sldMk cId="3029044933" sldId="267"/>
            <ac:spMk id="3" creationId="{F9CD273A-BC61-475C-90FA-C16253E6B293}"/>
          </ac:spMkLst>
        </pc:spChg>
      </pc:sldChg>
      <pc:sldChg chg="modSp mod">
        <pc:chgData name="Sanders Wang" userId="089d73b8-785c-4012-b931-81c632b6c9c7" providerId="ADAL" clId="{8B4C20AF-8ADC-4BAE-AA64-038419660EB7}" dt="2022-10-21T20:04:18.627" v="4" actId="207"/>
        <pc:sldMkLst>
          <pc:docMk/>
          <pc:sldMk cId="3644247137" sldId="270"/>
        </pc:sldMkLst>
        <pc:spChg chg="mod">
          <ac:chgData name="Sanders Wang" userId="089d73b8-785c-4012-b931-81c632b6c9c7" providerId="ADAL" clId="{8B4C20AF-8ADC-4BAE-AA64-038419660EB7}" dt="2022-10-21T20:04:18.627" v="4" actId="207"/>
          <ac:spMkLst>
            <pc:docMk/>
            <pc:sldMk cId="3644247137" sldId="270"/>
            <ac:spMk id="3" creationId="{F9CD273A-BC61-475C-90FA-C16253E6B293}"/>
          </ac:spMkLst>
        </pc:spChg>
      </pc:sldChg>
      <pc:sldChg chg="addSp delSp modSp add mod ord modClrScheme chgLayout">
        <pc:chgData name="Sanders Wang" userId="089d73b8-785c-4012-b931-81c632b6c9c7" providerId="ADAL" clId="{8B4C20AF-8ADC-4BAE-AA64-038419660EB7}" dt="2022-10-25T18:56:22.123" v="3314"/>
        <pc:sldMkLst>
          <pc:docMk/>
          <pc:sldMk cId="4064909865" sldId="274"/>
        </pc:sldMkLst>
        <pc:spChg chg="mod ord">
          <ac:chgData name="Sanders Wang" userId="089d73b8-785c-4012-b931-81c632b6c9c7" providerId="ADAL" clId="{8B4C20AF-8ADC-4BAE-AA64-038419660EB7}" dt="2022-10-22T07:29:01.441" v="195" actId="20577"/>
          <ac:spMkLst>
            <pc:docMk/>
            <pc:sldMk cId="4064909865" sldId="274"/>
            <ac:spMk id="2" creationId="{B25B4BFF-17B7-4413-9886-53B50B52B554}"/>
          </ac:spMkLst>
        </pc:spChg>
        <pc:spChg chg="del mod">
          <ac:chgData name="Sanders Wang" userId="089d73b8-785c-4012-b931-81c632b6c9c7" providerId="ADAL" clId="{8B4C20AF-8ADC-4BAE-AA64-038419660EB7}" dt="2022-10-21T20:48:43.468" v="151" actId="700"/>
          <ac:spMkLst>
            <pc:docMk/>
            <pc:sldMk cId="4064909865" sldId="274"/>
            <ac:spMk id="3" creationId="{F9CD273A-BC61-475C-90FA-C16253E6B293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10" creationId="{13ED058A-3D24-47B6-9B1C-3F40B3534275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11" creationId="{B44CC043-50FF-4CDF-8BFC-D98B248D9099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14" creationId="{3EB85D0B-32E1-42E2-9CD6-19EABB2C3B5F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17" creationId="{DCB8C981-475B-4932-8400-2394EB332D42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18" creationId="{5BBA9EE6-F5CD-46B8-BB46-2720BDC07B66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24" creationId="{7EFEF262-6B46-416C-87A2-20B7256AF9DA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25" creationId="{7BDBC755-737A-4813-A087-CED6F52A8E78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26" creationId="{6EC5C7F0-6218-44EC-8EBD-809CCE0F47A5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27" creationId="{1842F652-1E2D-4E23-A303-C8FCBD490C00}"/>
          </ac:spMkLst>
        </pc:spChg>
        <pc:spChg chg="add 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29" creationId="{215F6589-F668-4ABA-BF19-AAA1D26565A5}"/>
          </ac:spMkLst>
        </pc:spChg>
        <pc:spChg chg="add 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30" creationId="{C560699C-3BB3-4BA5-9C69-E874AEC44C08}"/>
          </ac:spMkLst>
        </pc:spChg>
        <pc:spChg chg="add 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31" creationId="{905CCC27-B91A-430B-B408-01BD9CBA6F15}"/>
          </ac:spMkLst>
        </pc:spChg>
        <pc:spChg chg="mod">
          <ac:chgData name="Sanders Wang" userId="089d73b8-785c-4012-b931-81c632b6c9c7" providerId="ADAL" clId="{8B4C20AF-8ADC-4BAE-AA64-038419660EB7}" dt="2022-10-22T07:27:42.975" v="172" actId="1038"/>
          <ac:spMkLst>
            <pc:docMk/>
            <pc:sldMk cId="4064909865" sldId="274"/>
            <ac:spMk id="38" creationId="{192EAA91-7B9D-4C11-B0CB-97308965E587}"/>
          </ac:spMkLst>
        </pc:spChg>
        <pc:grpChg chg="add mod">
          <ac:chgData name="Sanders Wang" userId="089d73b8-785c-4012-b931-81c632b6c9c7" providerId="ADAL" clId="{8B4C20AF-8ADC-4BAE-AA64-038419660EB7}" dt="2022-10-22T07:27:42.975" v="172" actId="1038"/>
          <ac:grpSpMkLst>
            <pc:docMk/>
            <pc:sldMk cId="4064909865" sldId="274"/>
            <ac:grpSpMk id="5" creationId="{0685048B-CDA5-4A69-AEB8-6D8F50A410CA}"/>
          </ac:grpSpMkLst>
        </pc:grpChg>
        <pc:grpChg chg="mod">
          <ac:chgData name="Sanders Wang" userId="089d73b8-785c-4012-b931-81c632b6c9c7" providerId="ADAL" clId="{8B4C20AF-8ADC-4BAE-AA64-038419660EB7}" dt="2022-10-22T07:27:42.975" v="172" actId="1038"/>
          <ac:grpSpMkLst>
            <pc:docMk/>
            <pc:sldMk cId="4064909865" sldId="274"/>
            <ac:grpSpMk id="6" creationId="{1D7B7986-CECF-4EB4-8873-CCB45B6399A4}"/>
          </ac:grpSpMkLst>
        </pc:grpChg>
        <pc:grpChg chg="mod">
          <ac:chgData name="Sanders Wang" userId="089d73b8-785c-4012-b931-81c632b6c9c7" providerId="ADAL" clId="{8B4C20AF-8ADC-4BAE-AA64-038419660EB7}" dt="2022-10-22T07:27:42.975" v="172" actId="1038"/>
          <ac:grpSpMkLst>
            <pc:docMk/>
            <pc:sldMk cId="4064909865" sldId="274"/>
            <ac:grpSpMk id="7" creationId="{6A4E5A86-D8A6-4EB8-B652-E18EE3359CAF}"/>
          </ac:grpSpMkLst>
        </pc:grpChg>
        <pc:grpChg chg="mod">
          <ac:chgData name="Sanders Wang" userId="089d73b8-785c-4012-b931-81c632b6c9c7" providerId="ADAL" clId="{8B4C20AF-8ADC-4BAE-AA64-038419660EB7}" dt="2022-10-22T07:27:42.975" v="172" actId="1038"/>
          <ac:grpSpMkLst>
            <pc:docMk/>
            <pc:sldMk cId="4064909865" sldId="274"/>
            <ac:grpSpMk id="8" creationId="{1679254F-C1E5-468F-AB60-3F3ACAC8053A}"/>
          </ac:grpSpMkLst>
        </pc:grpChg>
        <pc:grpChg chg="mod">
          <ac:chgData name="Sanders Wang" userId="089d73b8-785c-4012-b931-81c632b6c9c7" providerId="ADAL" clId="{8B4C20AF-8ADC-4BAE-AA64-038419660EB7}" dt="2022-10-22T07:27:42.975" v="172" actId="1038"/>
          <ac:grpSpMkLst>
            <pc:docMk/>
            <pc:sldMk cId="4064909865" sldId="274"/>
            <ac:grpSpMk id="9" creationId="{DC18AEF7-B409-4D71-9BAE-D0A02DBC9F69}"/>
          </ac:grpSpMkLst>
        </pc:grpChg>
        <pc:grpChg chg="mod">
          <ac:chgData name="Sanders Wang" userId="089d73b8-785c-4012-b931-81c632b6c9c7" providerId="ADAL" clId="{8B4C20AF-8ADC-4BAE-AA64-038419660EB7}" dt="2022-10-22T07:27:42.975" v="172" actId="1038"/>
          <ac:grpSpMkLst>
            <pc:docMk/>
            <pc:sldMk cId="4064909865" sldId="274"/>
            <ac:grpSpMk id="15" creationId="{E921F63B-A7AD-40F6-AB37-0E14C2F85D0E}"/>
          </ac:grpSpMkLst>
        </pc:grpChg>
        <pc:grpChg chg="add mod">
          <ac:chgData name="Sanders Wang" userId="089d73b8-785c-4012-b931-81c632b6c9c7" providerId="ADAL" clId="{8B4C20AF-8ADC-4BAE-AA64-038419660EB7}" dt="2022-10-22T07:27:42.975" v="172" actId="1038"/>
          <ac:grpSpMkLst>
            <pc:docMk/>
            <pc:sldMk cId="4064909865" sldId="274"/>
            <ac:grpSpMk id="20" creationId="{C1C114A6-EAF3-4EE0-95A3-72F2F75AFD0F}"/>
          </ac:grpSpMkLst>
        </pc:grpChg>
        <pc:grpChg chg="add mod">
          <ac:chgData name="Sanders Wang" userId="089d73b8-785c-4012-b931-81c632b6c9c7" providerId="ADAL" clId="{8B4C20AF-8ADC-4BAE-AA64-038419660EB7}" dt="2022-10-22T07:27:42.975" v="172" actId="1038"/>
          <ac:grpSpMkLst>
            <pc:docMk/>
            <pc:sldMk cId="4064909865" sldId="274"/>
            <ac:grpSpMk id="36" creationId="{BFA95B47-4795-4DEB-A648-D8630C6F9D8E}"/>
          </ac:grpSpMkLst>
        </pc:grpChg>
        <pc:picChg chg="mod">
          <ac:chgData name="Sanders Wang" userId="089d73b8-785c-4012-b931-81c632b6c9c7" providerId="ADAL" clId="{8B4C20AF-8ADC-4BAE-AA64-038419660EB7}" dt="2022-10-22T07:27:42.975" v="172" actId="1038"/>
          <ac:picMkLst>
            <pc:docMk/>
            <pc:sldMk cId="4064909865" sldId="274"/>
            <ac:picMk id="12" creationId="{D3100A0D-8AE3-40B8-BDD4-CC93FE7C600F}"/>
          </ac:picMkLst>
        </pc:picChg>
        <pc:picChg chg="mod">
          <ac:chgData name="Sanders Wang" userId="089d73b8-785c-4012-b931-81c632b6c9c7" providerId="ADAL" clId="{8B4C20AF-8ADC-4BAE-AA64-038419660EB7}" dt="2022-10-22T07:27:42.975" v="172" actId="1038"/>
          <ac:picMkLst>
            <pc:docMk/>
            <pc:sldMk cId="4064909865" sldId="274"/>
            <ac:picMk id="13" creationId="{930E1AE7-AD24-41B4-9BB3-4E9AA00A4DB0}"/>
          </ac:picMkLst>
        </pc:picChg>
        <pc:picChg chg="mod">
          <ac:chgData name="Sanders Wang" userId="089d73b8-785c-4012-b931-81c632b6c9c7" providerId="ADAL" clId="{8B4C20AF-8ADC-4BAE-AA64-038419660EB7}" dt="2022-10-22T07:27:42.975" v="172" actId="1038"/>
          <ac:picMkLst>
            <pc:docMk/>
            <pc:sldMk cId="4064909865" sldId="274"/>
            <ac:picMk id="16" creationId="{5F34C872-CA6F-4B70-B06D-7E3269DEB2A6}"/>
          </ac:picMkLst>
        </pc:picChg>
        <pc:picChg chg="mod">
          <ac:chgData name="Sanders Wang" userId="089d73b8-785c-4012-b931-81c632b6c9c7" providerId="ADAL" clId="{8B4C20AF-8ADC-4BAE-AA64-038419660EB7}" dt="2022-10-22T07:27:42.975" v="172" actId="1038"/>
          <ac:picMkLst>
            <pc:docMk/>
            <pc:sldMk cId="4064909865" sldId="274"/>
            <ac:picMk id="19" creationId="{B1C4D834-64EC-4503-9F10-A1BBD15B0DFE}"/>
          </ac:picMkLst>
        </pc:picChg>
        <pc:picChg chg="mod">
          <ac:chgData name="Sanders Wang" userId="089d73b8-785c-4012-b931-81c632b6c9c7" providerId="ADAL" clId="{8B4C20AF-8ADC-4BAE-AA64-038419660EB7}" dt="2022-10-22T07:27:42.975" v="172" actId="1038"/>
          <ac:picMkLst>
            <pc:docMk/>
            <pc:sldMk cId="4064909865" sldId="274"/>
            <ac:picMk id="21" creationId="{B65EB598-8F46-4CB3-9DB8-334E560DFC97}"/>
          </ac:picMkLst>
        </pc:picChg>
        <pc:picChg chg="mod">
          <ac:chgData name="Sanders Wang" userId="089d73b8-785c-4012-b931-81c632b6c9c7" providerId="ADAL" clId="{8B4C20AF-8ADC-4BAE-AA64-038419660EB7}" dt="2022-10-22T07:27:42.975" v="172" actId="1038"/>
          <ac:picMkLst>
            <pc:docMk/>
            <pc:sldMk cId="4064909865" sldId="274"/>
            <ac:picMk id="22" creationId="{D2C42B70-ACD4-4080-A59F-10A6F5B4C4EF}"/>
          </ac:picMkLst>
        </pc:picChg>
        <pc:picChg chg="mod">
          <ac:chgData name="Sanders Wang" userId="089d73b8-785c-4012-b931-81c632b6c9c7" providerId="ADAL" clId="{8B4C20AF-8ADC-4BAE-AA64-038419660EB7}" dt="2022-10-22T07:27:42.975" v="172" actId="1038"/>
          <ac:picMkLst>
            <pc:docMk/>
            <pc:sldMk cId="4064909865" sldId="274"/>
            <ac:picMk id="23" creationId="{8D54CDF1-E86B-4CDC-88E2-15BC30C6BD32}"/>
          </ac:picMkLst>
        </pc:picChg>
        <pc:picChg chg="mod">
          <ac:chgData name="Sanders Wang" userId="089d73b8-785c-4012-b931-81c632b6c9c7" providerId="ADAL" clId="{8B4C20AF-8ADC-4BAE-AA64-038419660EB7}" dt="2022-10-22T07:27:42.975" v="172" actId="1038"/>
          <ac:picMkLst>
            <pc:docMk/>
            <pc:sldMk cId="4064909865" sldId="274"/>
            <ac:picMk id="37" creationId="{9F3E08B2-38AC-48E9-A4AE-62F66FA1281A}"/>
          </ac:picMkLst>
        </pc:picChg>
        <pc:cxnChg chg="add mod">
          <ac:chgData name="Sanders Wang" userId="089d73b8-785c-4012-b931-81c632b6c9c7" providerId="ADAL" clId="{8B4C20AF-8ADC-4BAE-AA64-038419660EB7}" dt="2022-10-22T07:27:42.975" v="172" actId="1038"/>
          <ac:cxnSpMkLst>
            <pc:docMk/>
            <pc:sldMk cId="4064909865" sldId="274"/>
            <ac:cxnSpMk id="28" creationId="{BF11AF9F-8BBF-4BC7-AC13-CC0349280EC9}"/>
          </ac:cxnSpMkLst>
        </pc:cxnChg>
        <pc:cxnChg chg="add mod">
          <ac:chgData name="Sanders Wang" userId="089d73b8-785c-4012-b931-81c632b6c9c7" providerId="ADAL" clId="{8B4C20AF-8ADC-4BAE-AA64-038419660EB7}" dt="2022-10-22T07:27:42.975" v="172" actId="1038"/>
          <ac:cxnSpMkLst>
            <pc:docMk/>
            <pc:sldMk cId="4064909865" sldId="274"/>
            <ac:cxnSpMk id="32" creationId="{BF36F922-CC1B-4C1A-8B3F-3A5C16BCDAD5}"/>
          </ac:cxnSpMkLst>
        </pc:cxnChg>
        <pc:cxnChg chg="add mod">
          <ac:chgData name="Sanders Wang" userId="089d73b8-785c-4012-b931-81c632b6c9c7" providerId="ADAL" clId="{8B4C20AF-8ADC-4BAE-AA64-038419660EB7}" dt="2022-10-22T07:27:42.975" v="172" actId="1038"/>
          <ac:cxnSpMkLst>
            <pc:docMk/>
            <pc:sldMk cId="4064909865" sldId="274"/>
            <ac:cxnSpMk id="33" creationId="{C5F2C699-A0D1-47A7-A619-39F6BFBAC074}"/>
          </ac:cxnSpMkLst>
        </pc:cxnChg>
        <pc:cxnChg chg="add mod">
          <ac:chgData name="Sanders Wang" userId="089d73b8-785c-4012-b931-81c632b6c9c7" providerId="ADAL" clId="{8B4C20AF-8ADC-4BAE-AA64-038419660EB7}" dt="2022-10-22T07:27:42.975" v="172" actId="1038"/>
          <ac:cxnSpMkLst>
            <pc:docMk/>
            <pc:sldMk cId="4064909865" sldId="274"/>
            <ac:cxnSpMk id="34" creationId="{1C701F70-78F3-4E1A-A05B-A92B2646663A}"/>
          </ac:cxnSpMkLst>
        </pc:cxnChg>
        <pc:cxnChg chg="add mod">
          <ac:chgData name="Sanders Wang" userId="089d73b8-785c-4012-b931-81c632b6c9c7" providerId="ADAL" clId="{8B4C20AF-8ADC-4BAE-AA64-038419660EB7}" dt="2022-10-22T07:27:42.975" v="172" actId="1038"/>
          <ac:cxnSpMkLst>
            <pc:docMk/>
            <pc:sldMk cId="4064909865" sldId="274"/>
            <ac:cxnSpMk id="35" creationId="{C030795F-0B92-4243-847A-6AC79E0DD1FC}"/>
          </ac:cxnSpMkLst>
        </pc:cxnChg>
        <pc:cxnChg chg="add mod">
          <ac:chgData name="Sanders Wang" userId="089d73b8-785c-4012-b931-81c632b6c9c7" providerId="ADAL" clId="{8B4C20AF-8ADC-4BAE-AA64-038419660EB7}" dt="2022-10-22T07:27:42.975" v="172" actId="1038"/>
          <ac:cxnSpMkLst>
            <pc:docMk/>
            <pc:sldMk cId="4064909865" sldId="274"/>
            <ac:cxnSpMk id="39" creationId="{1A647ACF-4A23-4936-B955-73F603226852}"/>
          </ac:cxnSpMkLst>
        </pc:cxnChg>
      </pc:sldChg>
      <pc:sldChg chg="addSp delSp modSp add del mod">
        <pc:chgData name="Sanders Wang" userId="089d73b8-785c-4012-b931-81c632b6c9c7" providerId="ADAL" clId="{8B4C20AF-8ADC-4BAE-AA64-038419660EB7}" dt="2022-10-25T18:56:06.885" v="3308" actId="47"/>
        <pc:sldMkLst>
          <pc:docMk/>
          <pc:sldMk cId="40613202" sldId="275"/>
        </pc:sldMkLst>
        <pc:spChg chg="mod">
          <ac:chgData name="Sanders Wang" userId="089d73b8-785c-4012-b931-81c632b6c9c7" providerId="ADAL" clId="{8B4C20AF-8ADC-4BAE-AA64-038419660EB7}" dt="2022-10-22T07:28:53.477" v="181" actId="20577"/>
          <ac:spMkLst>
            <pc:docMk/>
            <pc:sldMk cId="40613202" sldId="275"/>
            <ac:spMk id="2" creationId="{B25B4BFF-17B7-4413-9886-53B50B52B554}"/>
          </ac:spMkLst>
        </pc:spChg>
        <pc:spChg chg="del">
          <ac:chgData name="Sanders Wang" userId="089d73b8-785c-4012-b931-81c632b6c9c7" providerId="ADAL" clId="{8B4C20AF-8ADC-4BAE-AA64-038419660EB7}" dt="2022-10-22T07:28:33.481" v="174" actId="478"/>
          <ac:spMkLst>
            <pc:docMk/>
            <pc:sldMk cId="40613202" sldId="275"/>
            <ac:spMk id="29" creationId="{215F6589-F668-4ABA-BF19-AAA1D26565A5}"/>
          </ac:spMkLst>
        </pc:spChg>
        <pc:spChg chg="del">
          <ac:chgData name="Sanders Wang" userId="089d73b8-785c-4012-b931-81c632b6c9c7" providerId="ADAL" clId="{8B4C20AF-8ADC-4BAE-AA64-038419660EB7}" dt="2022-10-22T07:28:33.481" v="174" actId="478"/>
          <ac:spMkLst>
            <pc:docMk/>
            <pc:sldMk cId="40613202" sldId="275"/>
            <ac:spMk id="30" creationId="{C560699C-3BB3-4BA5-9C69-E874AEC44C08}"/>
          </ac:spMkLst>
        </pc:spChg>
        <pc:spChg chg="del">
          <ac:chgData name="Sanders Wang" userId="089d73b8-785c-4012-b931-81c632b6c9c7" providerId="ADAL" clId="{8B4C20AF-8ADC-4BAE-AA64-038419660EB7}" dt="2022-10-22T07:28:33.481" v="174" actId="478"/>
          <ac:spMkLst>
            <pc:docMk/>
            <pc:sldMk cId="40613202" sldId="275"/>
            <ac:spMk id="31" creationId="{905CCC27-B91A-430B-B408-01BD9CBA6F15}"/>
          </ac:spMkLst>
        </pc:spChg>
        <pc:spChg chg="add del mod">
          <ac:chgData name="Sanders Wang" userId="089d73b8-785c-4012-b931-81c632b6c9c7" providerId="ADAL" clId="{8B4C20AF-8ADC-4BAE-AA64-038419660EB7}" dt="2022-10-25T18:55:38.848" v="3300" actId="21"/>
          <ac:spMkLst>
            <pc:docMk/>
            <pc:sldMk cId="40613202" sldId="275"/>
            <ac:spMk id="40" creationId="{18A21DD6-7CFB-4C3E-A5C4-7FCDBF352813}"/>
          </ac:spMkLst>
        </pc:spChg>
        <pc:spChg chg="add del mod">
          <ac:chgData name="Sanders Wang" userId="089d73b8-785c-4012-b931-81c632b6c9c7" providerId="ADAL" clId="{8B4C20AF-8ADC-4BAE-AA64-038419660EB7}" dt="2022-10-25T18:55:38.848" v="3300" actId="21"/>
          <ac:spMkLst>
            <pc:docMk/>
            <pc:sldMk cId="40613202" sldId="275"/>
            <ac:spMk id="41" creationId="{4897A319-5911-4D6C-921E-A56F395994BD}"/>
          </ac:spMkLst>
        </pc:spChg>
        <pc:spChg chg="add del mod">
          <ac:chgData name="Sanders Wang" userId="089d73b8-785c-4012-b931-81c632b6c9c7" providerId="ADAL" clId="{8B4C20AF-8ADC-4BAE-AA64-038419660EB7}" dt="2022-10-25T18:55:38.848" v="3300" actId="21"/>
          <ac:spMkLst>
            <pc:docMk/>
            <pc:sldMk cId="40613202" sldId="275"/>
            <ac:spMk id="42" creationId="{E7528CE1-8599-4187-B369-FFEFA2230DC6}"/>
          </ac:spMkLst>
        </pc:spChg>
        <pc:spChg chg="add del mod">
          <ac:chgData name="Sanders Wang" userId="089d73b8-785c-4012-b931-81c632b6c9c7" providerId="ADAL" clId="{8B4C20AF-8ADC-4BAE-AA64-038419660EB7}" dt="2022-10-25T18:55:38.848" v="3300" actId="21"/>
          <ac:spMkLst>
            <pc:docMk/>
            <pc:sldMk cId="40613202" sldId="275"/>
            <ac:spMk id="43" creationId="{FCD8EC59-8597-4457-8430-1A50DF6514BF}"/>
          </ac:spMkLst>
        </pc:spChg>
        <pc:spChg chg="add del mod">
          <ac:chgData name="Sanders Wang" userId="089d73b8-785c-4012-b931-81c632b6c9c7" providerId="ADAL" clId="{8B4C20AF-8ADC-4BAE-AA64-038419660EB7}" dt="2022-10-25T18:55:38.848" v="3300" actId="21"/>
          <ac:spMkLst>
            <pc:docMk/>
            <pc:sldMk cId="40613202" sldId="275"/>
            <ac:spMk id="44" creationId="{44D40347-7FF0-4715-843F-598CBEB1A286}"/>
          </ac:spMkLst>
        </pc:spChg>
        <pc:spChg chg="add del mod">
          <ac:chgData name="Sanders Wang" userId="089d73b8-785c-4012-b931-81c632b6c9c7" providerId="ADAL" clId="{8B4C20AF-8ADC-4BAE-AA64-038419660EB7}" dt="2022-10-25T18:55:38.848" v="3300" actId="21"/>
          <ac:spMkLst>
            <pc:docMk/>
            <pc:sldMk cId="40613202" sldId="275"/>
            <ac:spMk id="45" creationId="{DCE28E93-C1B4-49A4-B5EB-699EC1A6E974}"/>
          </ac:spMkLst>
        </pc:spChg>
        <pc:grpChg chg="del">
          <ac:chgData name="Sanders Wang" userId="089d73b8-785c-4012-b931-81c632b6c9c7" providerId="ADAL" clId="{8B4C20AF-8ADC-4BAE-AA64-038419660EB7}" dt="2022-10-22T07:28:33.481" v="174" actId="478"/>
          <ac:grpSpMkLst>
            <pc:docMk/>
            <pc:sldMk cId="40613202" sldId="275"/>
            <ac:grpSpMk id="5" creationId="{0685048B-CDA5-4A69-AEB8-6D8F50A410CA}"/>
          </ac:grpSpMkLst>
        </pc:grpChg>
        <pc:grpChg chg="del">
          <ac:chgData name="Sanders Wang" userId="089d73b8-785c-4012-b931-81c632b6c9c7" providerId="ADAL" clId="{8B4C20AF-8ADC-4BAE-AA64-038419660EB7}" dt="2022-10-22T07:28:33.481" v="174" actId="478"/>
          <ac:grpSpMkLst>
            <pc:docMk/>
            <pc:sldMk cId="40613202" sldId="275"/>
            <ac:grpSpMk id="20" creationId="{C1C114A6-EAF3-4EE0-95A3-72F2F75AFD0F}"/>
          </ac:grpSpMkLst>
        </pc:grpChg>
        <pc:grpChg chg="del">
          <ac:chgData name="Sanders Wang" userId="089d73b8-785c-4012-b931-81c632b6c9c7" providerId="ADAL" clId="{8B4C20AF-8ADC-4BAE-AA64-038419660EB7}" dt="2022-10-22T07:28:33.481" v="174" actId="478"/>
          <ac:grpSpMkLst>
            <pc:docMk/>
            <pc:sldMk cId="40613202" sldId="275"/>
            <ac:grpSpMk id="36" creationId="{BFA95B47-4795-4DEB-A648-D8630C6F9D8E}"/>
          </ac:grpSpMkLst>
        </pc:grpChg>
        <pc:cxnChg chg="del">
          <ac:chgData name="Sanders Wang" userId="089d73b8-785c-4012-b931-81c632b6c9c7" providerId="ADAL" clId="{8B4C20AF-8ADC-4BAE-AA64-038419660EB7}" dt="2022-10-22T07:28:33.481" v="174" actId="478"/>
          <ac:cxnSpMkLst>
            <pc:docMk/>
            <pc:sldMk cId="40613202" sldId="275"/>
            <ac:cxnSpMk id="28" creationId="{BF11AF9F-8BBF-4BC7-AC13-CC0349280EC9}"/>
          </ac:cxnSpMkLst>
        </pc:cxnChg>
        <pc:cxnChg chg="del">
          <ac:chgData name="Sanders Wang" userId="089d73b8-785c-4012-b931-81c632b6c9c7" providerId="ADAL" clId="{8B4C20AF-8ADC-4BAE-AA64-038419660EB7}" dt="2022-10-22T07:28:33.481" v="174" actId="478"/>
          <ac:cxnSpMkLst>
            <pc:docMk/>
            <pc:sldMk cId="40613202" sldId="275"/>
            <ac:cxnSpMk id="32" creationId="{BF36F922-CC1B-4C1A-8B3F-3A5C16BCDAD5}"/>
          </ac:cxnSpMkLst>
        </pc:cxnChg>
        <pc:cxnChg chg="del">
          <ac:chgData name="Sanders Wang" userId="089d73b8-785c-4012-b931-81c632b6c9c7" providerId="ADAL" clId="{8B4C20AF-8ADC-4BAE-AA64-038419660EB7}" dt="2022-10-22T07:28:33.481" v="174" actId="478"/>
          <ac:cxnSpMkLst>
            <pc:docMk/>
            <pc:sldMk cId="40613202" sldId="275"/>
            <ac:cxnSpMk id="33" creationId="{C5F2C699-A0D1-47A7-A619-39F6BFBAC074}"/>
          </ac:cxnSpMkLst>
        </pc:cxnChg>
        <pc:cxnChg chg="del">
          <ac:chgData name="Sanders Wang" userId="089d73b8-785c-4012-b931-81c632b6c9c7" providerId="ADAL" clId="{8B4C20AF-8ADC-4BAE-AA64-038419660EB7}" dt="2022-10-22T07:28:33.481" v="174" actId="478"/>
          <ac:cxnSpMkLst>
            <pc:docMk/>
            <pc:sldMk cId="40613202" sldId="275"/>
            <ac:cxnSpMk id="34" creationId="{1C701F70-78F3-4E1A-A05B-A92B2646663A}"/>
          </ac:cxnSpMkLst>
        </pc:cxnChg>
        <pc:cxnChg chg="del">
          <ac:chgData name="Sanders Wang" userId="089d73b8-785c-4012-b931-81c632b6c9c7" providerId="ADAL" clId="{8B4C20AF-8ADC-4BAE-AA64-038419660EB7}" dt="2022-10-22T07:28:33.481" v="174" actId="478"/>
          <ac:cxnSpMkLst>
            <pc:docMk/>
            <pc:sldMk cId="40613202" sldId="275"/>
            <ac:cxnSpMk id="35" creationId="{C030795F-0B92-4243-847A-6AC79E0DD1FC}"/>
          </ac:cxnSpMkLst>
        </pc:cxnChg>
        <pc:cxnChg chg="del">
          <ac:chgData name="Sanders Wang" userId="089d73b8-785c-4012-b931-81c632b6c9c7" providerId="ADAL" clId="{8B4C20AF-8ADC-4BAE-AA64-038419660EB7}" dt="2022-10-22T07:28:33.481" v="174" actId="478"/>
          <ac:cxnSpMkLst>
            <pc:docMk/>
            <pc:sldMk cId="40613202" sldId="275"/>
            <ac:cxnSpMk id="39" creationId="{1A647ACF-4A23-4936-B955-73F603226852}"/>
          </ac:cxnSpMkLst>
        </pc:cxnChg>
      </pc:sldChg>
      <pc:sldChg chg="addSp delSp modSp add mod ord">
        <pc:chgData name="Sanders Wang" userId="089d73b8-785c-4012-b931-81c632b6c9c7" providerId="ADAL" clId="{8B4C20AF-8ADC-4BAE-AA64-038419660EB7}" dt="2022-10-25T18:56:22.123" v="3314"/>
        <pc:sldMkLst>
          <pc:docMk/>
          <pc:sldMk cId="3785215747" sldId="276"/>
        </pc:sldMkLst>
        <pc:spChg chg="mod">
          <ac:chgData name="Sanders Wang" userId="089d73b8-785c-4012-b931-81c632b6c9c7" providerId="ADAL" clId="{8B4C20AF-8ADC-4BAE-AA64-038419660EB7}" dt="2022-10-23T18:41:40.156" v="279" actId="1076"/>
          <ac:spMkLst>
            <pc:docMk/>
            <pc:sldMk cId="3785215747" sldId="276"/>
            <ac:spMk id="2" creationId="{B25B4BFF-17B7-4413-9886-53B50B52B554}"/>
          </ac:spMkLst>
        </pc:spChg>
        <pc:spChg chg="add mod ord">
          <ac:chgData name="Sanders Wang" userId="089d73b8-785c-4012-b931-81c632b6c9c7" providerId="ADAL" clId="{8B4C20AF-8ADC-4BAE-AA64-038419660EB7}" dt="2022-10-23T18:45:44.316" v="309" actId="14100"/>
          <ac:spMkLst>
            <pc:docMk/>
            <pc:sldMk cId="3785215747" sldId="276"/>
            <ac:spMk id="3" creationId="{84D7A5A4-3A4D-4A4E-ADEE-A63AAC3C5AE7}"/>
          </ac:spMkLst>
        </pc:spChg>
        <pc:spChg chg="add del">
          <ac:chgData name="Sanders Wang" userId="089d73b8-785c-4012-b931-81c632b6c9c7" providerId="ADAL" clId="{8B4C20AF-8ADC-4BAE-AA64-038419660EB7}" dt="2022-10-22T07:29:13.336" v="199" actId="478"/>
          <ac:spMkLst>
            <pc:docMk/>
            <pc:sldMk cId="3785215747" sldId="276"/>
            <ac:spMk id="3" creationId="{AF39C47D-3CAC-4E3F-9254-DCC87A881B2A}"/>
          </ac:spMkLst>
        </pc:spChg>
        <pc:spChg chg="mod">
          <ac:chgData name="Sanders Wang" userId="089d73b8-785c-4012-b931-81c632b6c9c7" providerId="ADAL" clId="{8B4C20AF-8ADC-4BAE-AA64-038419660EB7}" dt="2022-10-23T18:37:14.529" v="210"/>
          <ac:spMkLst>
            <pc:docMk/>
            <pc:sldMk cId="3785215747" sldId="276"/>
            <ac:spMk id="9" creationId="{6C867B6A-0517-4D1A-9B5A-911366180247}"/>
          </ac:spMkLst>
        </pc:spChg>
        <pc:spChg chg="mod">
          <ac:chgData name="Sanders Wang" userId="089d73b8-785c-4012-b931-81c632b6c9c7" providerId="ADAL" clId="{8B4C20AF-8ADC-4BAE-AA64-038419660EB7}" dt="2022-10-23T18:37:14.529" v="210"/>
          <ac:spMkLst>
            <pc:docMk/>
            <pc:sldMk cId="3785215747" sldId="276"/>
            <ac:spMk id="10" creationId="{4EF85FCC-45AD-4B5A-9F2E-33816B533AA2}"/>
          </ac:spMkLst>
        </pc:spChg>
        <pc:spChg chg="mod">
          <ac:chgData name="Sanders Wang" userId="089d73b8-785c-4012-b931-81c632b6c9c7" providerId="ADAL" clId="{8B4C20AF-8ADC-4BAE-AA64-038419660EB7}" dt="2022-10-23T18:37:14.529" v="210"/>
          <ac:spMkLst>
            <pc:docMk/>
            <pc:sldMk cId="3785215747" sldId="276"/>
            <ac:spMk id="11" creationId="{5E8FE84C-ECAD-42FA-945E-3F177EB88F43}"/>
          </ac:spMkLst>
        </pc:spChg>
        <pc:spChg chg="mod">
          <ac:chgData name="Sanders Wang" userId="089d73b8-785c-4012-b931-81c632b6c9c7" providerId="ADAL" clId="{8B4C20AF-8ADC-4BAE-AA64-038419660EB7}" dt="2022-10-23T18:37:14.529" v="210"/>
          <ac:spMkLst>
            <pc:docMk/>
            <pc:sldMk cId="3785215747" sldId="276"/>
            <ac:spMk id="12" creationId="{2FA960DE-5CCC-4AB1-8BE7-49DE65344459}"/>
          </ac:spMkLst>
        </pc:spChg>
        <pc:spChg chg="add mod">
          <ac:chgData name="Sanders Wang" userId="089d73b8-785c-4012-b931-81c632b6c9c7" providerId="ADAL" clId="{8B4C20AF-8ADC-4BAE-AA64-038419660EB7}" dt="2022-10-23T19:11:21.926" v="603" actId="20577"/>
          <ac:spMkLst>
            <pc:docMk/>
            <pc:sldMk cId="3785215747" sldId="276"/>
            <ac:spMk id="13" creationId="{9F75B030-1C41-4174-8A2B-E434CDCDDD6E}"/>
          </ac:spMkLst>
        </pc:spChg>
        <pc:spChg chg="add mod">
          <ac:chgData name="Sanders Wang" userId="089d73b8-785c-4012-b931-81c632b6c9c7" providerId="ADAL" clId="{8B4C20AF-8ADC-4BAE-AA64-038419660EB7}" dt="2022-10-23T18:45:41.446" v="308" actId="14100"/>
          <ac:spMkLst>
            <pc:docMk/>
            <pc:sldMk cId="3785215747" sldId="276"/>
            <ac:spMk id="14" creationId="{04897AD9-FEEE-46F3-B00C-BB7A036537A5}"/>
          </ac:spMkLst>
        </pc:spChg>
        <pc:spChg chg="add del">
          <ac:chgData name="Sanders Wang" userId="089d73b8-785c-4012-b931-81c632b6c9c7" providerId="ADAL" clId="{8B4C20AF-8ADC-4BAE-AA64-038419660EB7}" dt="2022-10-23T18:45:52.520" v="311" actId="478"/>
          <ac:spMkLst>
            <pc:docMk/>
            <pc:sldMk cId="3785215747" sldId="276"/>
            <ac:spMk id="16" creationId="{9D26A8EA-8555-4BC1-9AD7-6DF9D6FF2013}"/>
          </ac:spMkLst>
        </pc:spChg>
        <pc:spChg chg="add mod">
          <ac:chgData name="Sanders Wang" userId="089d73b8-785c-4012-b931-81c632b6c9c7" providerId="ADAL" clId="{8B4C20AF-8ADC-4BAE-AA64-038419660EB7}" dt="2022-10-23T19:11:24.710" v="609" actId="20577"/>
          <ac:spMkLst>
            <pc:docMk/>
            <pc:sldMk cId="3785215747" sldId="276"/>
            <ac:spMk id="17" creationId="{14CBB64F-5016-4893-8114-59D40F369AEC}"/>
          </ac:spMkLst>
        </pc:spChg>
        <pc:spChg chg="add del mod">
          <ac:chgData name="Sanders Wang" userId="089d73b8-785c-4012-b931-81c632b6c9c7" providerId="ADAL" clId="{8B4C20AF-8ADC-4BAE-AA64-038419660EB7}" dt="2022-10-23T18:46:20.006" v="331" actId="478"/>
          <ac:spMkLst>
            <pc:docMk/>
            <pc:sldMk cId="3785215747" sldId="276"/>
            <ac:spMk id="19" creationId="{F9B014C1-0013-47BB-B425-C2C58537515A}"/>
          </ac:spMkLst>
        </pc:spChg>
        <pc:spChg chg="add mod">
          <ac:chgData name="Sanders Wang" userId="089d73b8-785c-4012-b931-81c632b6c9c7" providerId="ADAL" clId="{8B4C20AF-8ADC-4BAE-AA64-038419660EB7}" dt="2022-10-23T18:46:05.659" v="316" actId="14100"/>
          <ac:spMkLst>
            <pc:docMk/>
            <pc:sldMk cId="3785215747" sldId="276"/>
            <ac:spMk id="20" creationId="{E3CC848F-44D0-4DC8-8E25-613F7172E5C0}"/>
          </ac:spMkLst>
        </pc:spChg>
        <pc:spChg chg="add del mod">
          <ac:chgData name="Sanders Wang" userId="089d73b8-785c-4012-b931-81c632b6c9c7" providerId="ADAL" clId="{8B4C20AF-8ADC-4BAE-AA64-038419660EB7}" dt="2022-10-23T19:11:28.207" v="610" actId="478"/>
          <ac:spMkLst>
            <pc:docMk/>
            <pc:sldMk cId="3785215747" sldId="276"/>
            <ac:spMk id="22" creationId="{760EE478-FB8D-44A0-B40B-8803461E1F0E}"/>
          </ac:spMkLst>
        </pc:spChg>
        <pc:spChg chg="add del mod">
          <ac:chgData name="Sanders Wang" userId="089d73b8-785c-4012-b931-81c632b6c9c7" providerId="ADAL" clId="{8B4C20AF-8ADC-4BAE-AA64-038419660EB7}" dt="2022-10-23T19:11:30.577" v="611" actId="478"/>
          <ac:spMkLst>
            <pc:docMk/>
            <pc:sldMk cId="3785215747" sldId="276"/>
            <ac:spMk id="23" creationId="{8E42D870-605C-4A11-BF13-41F97C614158}"/>
          </ac:spMkLst>
        </pc:spChg>
        <pc:spChg chg="del">
          <ac:chgData name="Sanders Wang" userId="089d73b8-785c-4012-b931-81c632b6c9c7" providerId="ADAL" clId="{8B4C20AF-8ADC-4BAE-AA64-038419660EB7}" dt="2022-10-22T07:29:08.232" v="197" actId="478"/>
          <ac:spMkLst>
            <pc:docMk/>
            <pc:sldMk cId="3785215747" sldId="276"/>
            <ac:spMk id="29" creationId="{215F6589-F668-4ABA-BF19-AAA1D26565A5}"/>
          </ac:spMkLst>
        </pc:spChg>
        <pc:spChg chg="del">
          <ac:chgData name="Sanders Wang" userId="089d73b8-785c-4012-b931-81c632b6c9c7" providerId="ADAL" clId="{8B4C20AF-8ADC-4BAE-AA64-038419660EB7}" dt="2022-10-22T07:29:08.232" v="197" actId="478"/>
          <ac:spMkLst>
            <pc:docMk/>
            <pc:sldMk cId="3785215747" sldId="276"/>
            <ac:spMk id="30" creationId="{C560699C-3BB3-4BA5-9C69-E874AEC44C08}"/>
          </ac:spMkLst>
        </pc:spChg>
        <pc:spChg chg="del">
          <ac:chgData name="Sanders Wang" userId="089d73b8-785c-4012-b931-81c632b6c9c7" providerId="ADAL" clId="{8B4C20AF-8ADC-4BAE-AA64-038419660EB7}" dt="2022-10-22T07:29:08.232" v="197" actId="478"/>
          <ac:spMkLst>
            <pc:docMk/>
            <pc:sldMk cId="3785215747" sldId="276"/>
            <ac:spMk id="31" creationId="{905CCC27-B91A-430B-B408-01BD9CBA6F15}"/>
          </ac:spMkLst>
        </pc:spChg>
        <pc:grpChg chg="del">
          <ac:chgData name="Sanders Wang" userId="089d73b8-785c-4012-b931-81c632b6c9c7" providerId="ADAL" clId="{8B4C20AF-8ADC-4BAE-AA64-038419660EB7}" dt="2022-10-22T07:29:08.232" v="197" actId="478"/>
          <ac:grpSpMkLst>
            <pc:docMk/>
            <pc:sldMk cId="3785215747" sldId="276"/>
            <ac:grpSpMk id="5" creationId="{0685048B-CDA5-4A69-AEB8-6D8F50A410CA}"/>
          </ac:grpSpMkLst>
        </pc:grpChg>
        <pc:grpChg chg="add del mod">
          <ac:chgData name="Sanders Wang" userId="089d73b8-785c-4012-b931-81c632b6c9c7" providerId="ADAL" clId="{8B4C20AF-8ADC-4BAE-AA64-038419660EB7}" dt="2022-10-23T18:37:16.735" v="211" actId="478"/>
          <ac:grpSpMkLst>
            <pc:docMk/>
            <pc:sldMk cId="3785215747" sldId="276"/>
            <ac:grpSpMk id="5" creationId="{301AA8A6-41E1-4233-85AE-2173FF7070C4}"/>
          </ac:grpSpMkLst>
        </pc:grpChg>
        <pc:grpChg chg="del">
          <ac:chgData name="Sanders Wang" userId="089d73b8-785c-4012-b931-81c632b6c9c7" providerId="ADAL" clId="{8B4C20AF-8ADC-4BAE-AA64-038419660EB7}" dt="2022-10-22T07:29:08.232" v="197" actId="478"/>
          <ac:grpSpMkLst>
            <pc:docMk/>
            <pc:sldMk cId="3785215747" sldId="276"/>
            <ac:grpSpMk id="20" creationId="{C1C114A6-EAF3-4EE0-95A3-72F2F75AFD0F}"/>
          </ac:grpSpMkLst>
        </pc:grpChg>
        <pc:grpChg chg="del">
          <ac:chgData name="Sanders Wang" userId="089d73b8-785c-4012-b931-81c632b6c9c7" providerId="ADAL" clId="{8B4C20AF-8ADC-4BAE-AA64-038419660EB7}" dt="2022-10-22T07:29:08.232" v="197" actId="478"/>
          <ac:grpSpMkLst>
            <pc:docMk/>
            <pc:sldMk cId="3785215747" sldId="276"/>
            <ac:grpSpMk id="36" creationId="{BFA95B47-4795-4DEB-A648-D8630C6F9D8E}"/>
          </ac:grpSpMkLst>
        </pc:grpChg>
        <pc:picChg chg="mod">
          <ac:chgData name="Sanders Wang" userId="089d73b8-785c-4012-b931-81c632b6c9c7" providerId="ADAL" clId="{8B4C20AF-8ADC-4BAE-AA64-038419660EB7}" dt="2022-10-23T18:37:14.529" v="210"/>
          <ac:picMkLst>
            <pc:docMk/>
            <pc:sldMk cId="3785215747" sldId="276"/>
            <ac:picMk id="6" creationId="{FB4CA5D1-8344-4090-8B94-E76266C19CBB}"/>
          </ac:picMkLst>
        </pc:picChg>
        <pc:picChg chg="mod">
          <ac:chgData name="Sanders Wang" userId="089d73b8-785c-4012-b931-81c632b6c9c7" providerId="ADAL" clId="{8B4C20AF-8ADC-4BAE-AA64-038419660EB7}" dt="2022-10-23T18:37:14.529" v="210"/>
          <ac:picMkLst>
            <pc:docMk/>
            <pc:sldMk cId="3785215747" sldId="276"/>
            <ac:picMk id="7" creationId="{8955AAB8-7FE0-4589-A58B-BD54790B5D46}"/>
          </ac:picMkLst>
        </pc:picChg>
        <pc:picChg chg="mod">
          <ac:chgData name="Sanders Wang" userId="089d73b8-785c-4012-b931-81c632b6c9c7" providerId="ADAL" clId="{8B4C20AF-8ADC-4BAE-AA64-038419660EB7}" dt="2022-10-23T18:37:14.529" v="210"/>
          <ac:picMkLst>
            <pc:docMk/>
            <pc:sldMk cId="3785215747" sldId="276"/>
            <ac:picMk id="8" creationId="{8EE130B1-511C-4D15-9C52-B0C2FEE26EE3}"/>
          </ac:picMkLst>
        </pc:picChg>
        <pc:picChg chg="add mod">
          <ac:chgData name="Sanders Wang" userId="089d73b8-785c-4012-b931-81c632b6c9c7" providerId="ADAL" clId="{8B4C20AF-8ADC-4BAE-AA64-038419660EB7}" dt="2022-10-23T18:45:27.790" v="305" actId="1076"/>
          <ac:picMkLst>
            <pc:docMk/>
            <pc:sldMk cId="3785215747" sldId="276"/>
            <ac:picMk id="15" creationId="{A224F2F8-FF2A-4A4B-95E0-59D1B6168600}"/>
          </ac:picMkLst>
        </pc:picChg>
        <pc:picChg chg="add mod">
          <ac:chgData name="Sanders Wang" userId="089d73b8-785c-4012-b931-81c632b6c9c7" providerId="ADAL" clId="{8B4C20AF-8ADC-4BAE-AA64-038419660EB7}" dt="2022-10-23T18:45:38.862" v="307" actId="571"/>
          <ac:picMkLst>
            <pc:docMk/>
            <pc:sldMk cId="3785215747" sldId="276"/>
            <ac:picMk id="18" creationId="{42C3D155-D128-4FD8-B32B-0A773268E33C}"/>
          </ac:picMkLst>
        </pc:picChg>
        <pc:picChg chg="add mod">
          <ac:chgData name="Sanders Wang" userId="089d73b8-785c-4012-b931-81c632b6c9c7" providerId="ADAL" clId="{8B4C20AF-8ADC-4BAE-AA64-038419660EB7}" dt="2022-10-23T19:11:04.289" v="588" actId="1076"/>
          <ac:picMkLst>
            <pc:docMk/>
            <pc:sldMk cId="3785215747" sldId="276"/>
            <ac:picMk id="24" creationId="{077AEFDC-1BC0-4078-8C08-445486072E39}"/>
          </ac:picMkLst>
        </pc:picChg>
        <pc:picChg chg="add mod">
          <ac:chgData name="Sanders Wang" userId="089d73b8-785c-4012-b931-81c632b6c9c7" providerId="ADAL" clId="{8B4C20AF-8ADC-4BAE-AA64-038419660EB7}" dt="2022-10-23T19:11:12.689" v="590" actId="1076"/>
          <ac:picMkLst>
            <pc:docMk/>
            <pc:sldMk cId="3785215747" sldId="276"/>
            <ac:picMk id="25" creationId="{81A28FDC-4113-4267-8243-D988061361E4}"/>
          </ac:picMkLst>
        </pc:picChg>
        <pc:picChg chg="add mod">
          <ac:chgData name="Sanders Wang" userId="089d73b8-785c-4012-b931-81c632b6c9c7" providerId="ADAL" clId="{8B4C20AF-8ADC-4BAE-AA64-038419660EB7}" dt="2022-10-23T18:45:33.147" v="306" actId="1076"/>
          <ac:picMkLst>
            <pc:docMk/>
            <pc:sldMk cId="3785215747" sldId="276"/>
            <ac:picMk id="1026" creationId="{E9089935-12A5-4E64-9FC4-573021469C71}"/>
          </ac:picMkLst>
        </pc:picChg>
        <pc:cxnChg chg="add">
          <ac:chgData name="Sanders Wang" userId="089d73b8-785c-4012-b931-81c632b6c9c7" providerId="ADAL" clId="{8B4C20AF-8ADC-4BAE-AA64-038419660EB7}" dt="2022-10-23T19:11:35.994" v="612" actId="11529"/>
          <ac:cxnSpMkLst>
            <pc:docMk/>
            <pc:sldMk cId="3785215747" sldId="276"/>
            <ac:cxnSpMk id="26" creationId="{0FC95FF6-685C-4701-AE73-D21F5CD4FFBB}"/>
          </ac:cxnSpMkLst>
        </pc:cxnChg>
        <pc:cxnChg chg="add">
          <ac:chgData name="Sanders Wang" userId="089d73b8-785c-4012-b931-81c632b6c9c7" providerId="ADAL" clId="{8B4C20AF-8ADC-4BAE-AA64-038419660EB7}" dt="2022-10-23T19:11:42.696" v="613" actId="11529"/>
          <ac:cxnSpMkLst>
            <pc:docMk/>
            <pc:sldMk cId="3785215747" sldId="276"/>
            <ac:cxnSpMk id="28" creationId="{8A4875E2-C1DA-4592-BE39-FC9C9EFAE60A}"/>
          </ac:cxnSpMkLst>
        </pc:cxnChg>
        <pc:cxnChg chg="del">
          <ac:chgData name="Sanders Wang" userId="089d73b8-785c-4012-b931-81c632b6c9c7" providerId="ADAL" clId="{8B4C20AF-8ADC-4BAE-AA64-038419660EB7}" dt="2022-10-22T07:29:08.232" v="197" actId="478"/>
          <ac:cxnSpMkLst>
            <pc:docMk/>
            <pc:sldMk cId="3785215747" sldId="276"/>
            <ac:cxnSpMk id="28" creationId="{BF11AF9F-8BBF-4BC7-AC13-CC0349280EC9}"/>
          </ac:cxnSpMkLst>
        </pc:cxnChg>
        <pc:cxnChg chg="add">
          <ac:chgData name="Sanders Wang" userId="089d73b8-785c-4012-b931-81c632b6c9c7" providerId="ADAL" clId="{8B4C20AF-8ADC-4BAE-AA64-038419660EB7}" dt="2022-10-23T19:11:49.419" v="614" actId="11529"/>
          <ac:cxnSpMkLst>
            <pc:docMk/>
            <pc:sldMk cId="3785215747" sldId="276"/>
            <ac:cxnSpMk id="30" creationId="{D44FAE05-0807-4180-AEB5-A00E39C65F02}"/>
          </ac:cxnSpMkLst>
        </pc:cxnChg>
        <pc:cxnChg chg="del">
          <ac:chgData name="Sanders Wang" userId="089d73b8-785c-4012-b931-81c632b6c9c7" providerId="ADAL" clId="{8B4C20AF-8ADC-4BAE-AA64-038419660EB7}" dt="2022-10-22T07:29:08.232" v="197" actId="478"/>
          <ac:cxnSpMkLst>
            <pc:docMk/>
            <pc:sldMk cId="3785215747" sldId="276"/>
            <ac:cxnSpMk id="32" creationId="{BF36F922-CC1B-4C1A-8B3F-3A5C16BCDAD5}"/>
          </ac:cxnSpMkLst>
        </pc:cxnChg>
        <pc:cxnChg chg="del">
          <ac:chgData name="Sanders Wang" userId="089d73b8-785c-4012-b931-81c632b6c9c7" providerId="ADAL" clId="{8B4C20AF-8ADC-4BAE-AA64-038419660EB7}" dt="2022-10-22T07:29:08.232" v="197" actId="478"/>
          <ac:cxnSpMkLst>
            <pc:docMk/>
            <pc:sldMk cId="3785215747" sldId="276"/>
            <ac:cxnSpMk id="33" creationId="{C5F2C699-A0D1-47A7-A619-39F6BFBAC074}"/>
          </ac:cxnSpMkLst>
        </pc:cxnChg>
        <pc:cxnChg chg="del">
          <ac:chgData name="Sanders Wang" userId="089d73b8-785c-4012-b931-81c632b6c9c7" providerId="ADAL" clId="{8B4C20AF-8ADC-4BAE-AA64-038419660EB7}" dt="2022-10-22T07:29:08.232" v="197" actId="478"/>
          <ac:cxnSpMkLst>
            <pc:docMk/>
            <pc:sldMk cId="3785215747" sldId="276"/>
            <ac:cxnSpMk id="34" creationId="{1C701F70-78F3-4E1A-A05B-A92B2646663A}"/>
          </ac:cxnSpMkLst>
        </pc:cxnChg>
        <pc:cxnChg chg="del">
          <ac:chgData name="Sanders Wang" userId="089d73b8-785c-4012-b931-81c632b6c9c7" providerId="ADAL" clId="{8B4C20AF-8ADC-4BAE-AA64-038419660EB7}" dt="2022-10-22T07:29:08.232" v="197" actId="478"/>
          <ac:cxnSpMkLst>
            <pc:docMk/>
            <pc:sldMk cId="3785215747" sldId="276"/>
            <ac:cxnSpMk id="35" creationId="{C030795F-0B92-4243-847A-6AC79E0DD1FC}"/>
          </ac:cxnSpMkLst>
        </pc:cxnChg>
        <pc:cxnChg chg="del">
          <ac:chgData name="Sanders Wang" userId="089d73b8-785c-4012-b931-81c632b6c9c7" providerId="ADAL" clId="{8B4C20AF-8ADC-4BAE-AA64-038419660EB7}" dt="2022-10-22T07:29:08.232" v="197" actId="478"/>
          <ac:cxnSpMkLst>
            <pc:docMk/>
            <pc:sldMk cId="3785215747" sldId="276"/>
            <ac:cxnSpMk id="39" creationId="{1A647ACF-4A23-4936-B955-73F603226852}"/>
          </ac:cxnSpMkLst>
        </pc:cxnChg>
      </pc:sldChg>
      <pc:sldChg chg="new del">
        <pc:chgData name="Sanders Wang" userId="089d73b8-785c-4012-b931-81c632b6c9c7" providerId="ADAL" clId="{8B4C20AF-8ADC-4BAE-AA64-038419660EB7}" dt="2022-10-25T18:45:08.746" v="1948" actId="47"/>
        <pc:sldMkLst>
          <pc:docMk/>
          <pc:sldMk cId="315122984" sldId="277"/>
        </pc:sldMkLst>
      </pc:sldChg>
      <pc:sldChg chg="modSp add del mod">
        <pc:chgData name="Sanders Wang" userId="089d73b8-785c-4012-b931-81c632b6c9c7" providerId="ADAL" clId="{8B4C20AF-8ADC-4BAE-AA64-038419660EB7}" dt="2022-10-25T18:45:19.385" v="1958" actId="47"/>
        <pc:sldMkLst>
          <pc:docMk/>
          <pc:sldMk cId="1832827897" sldId="277"/>
        </pc:sldMkLst>
        <pc:spChg chg="mod">
          <ac:chgData name="Sanders Wang" userId="089d73b8-785c-4012-b931-81c632b6c9c7" providerId="ADAL" clId="{8B4C20AF-8ADC-4BAE-AA64-038419660EB7}" dt="2022-10-25T18:45:14.937" v="1956" actId="20577"/>
          <ac:spMkLst>
            <pc:docMk/>
            <pc:sldMk cId="1832827897" sldId="277"/>
            <ac:spMk id="2" creationId="{B25B4BFF-17B7-4413-9886-53B50B52B554}"/>
          </ac:spMkLst>
        </pc:spChg>
      </pc:sldChg>
      <pc:sldChg chg="modSp add mod ord">
        <pc:chgData name="Sanders Wang" userId="089d73b8-785c-4012-b931-81c632b6c9c7" providerId="ADAL" clId="{8B4C20AF-8ADC-4BAE-AA64-038419660EB7}" dt="2022-10-25T18:56:33.374" v="3332" actId="20577"/>
        <pc:sldMkLst>
          <pc:docMk/>
          <pc:sldMk cId="8345702" sldId="278"/>
        </pc:sldMkLst>
        <pc:spChg chg="mod">
          <ac:chgData name="Sanders Wang" userId="089d73b8-785c-4012-b931-81c632b6c9c7" providerId="ADAL" clId="{8B4C20AF-8ADC-4BAE-AA64-038419660EB7}" dt="2022-10-25T18:52:54.619" v="3011" actId="20577"/>
          <ac:spMkLst>
            <pc:docMk/>
            <pc:sldMk cId="8345702" sldId="278"/>
            <ac:spMk id="2" creationId="{B25B4BFF-17B7-4413-9886-53B50B52B554}"/>
          </ac:spMkLst>
        </pc:spChg>
        <pc:spChg chg="mod">
          <ac:chgData name="Sanders Wang" userId="089d73b8-785c-4012-b931-81c632b6c9c7" providerId="ADAL" clId="{8B4C20AF-8ADC-4BAE-AA64-038419660EB7}" dt="2022-10-25T18:56:33.374" v="3332" actId="20577"/>
          <ac:spMkLst>
            <pc:docMk/>
            <pc:sldMk cId="8345702" sldId="278"/>
            <ac:spMk id="3" creationId="{F9CD273A-BC61-475C-90FA-C16253E6B293}"/>
          </ac:spMkLst>
        </pc:spChg>
      </pc:sldChg>
      <pc:sldChg chg="modSp add mod">
        <pc:chgData name="Sanders Wang" userId="089d73b8-785c-4012-b931-81c632b6c9c7" providerId="ADAL" clId="{8B4C20AF-8ADC-4BAE-AA64-038419660EB7}" dt="2022-10-25T18:50:11.982" v="2747" actId="20577"/>
        <pc:sldMkLst>
          <pc:docMk/>
          <pc:sldMk cId="2401523231" sldId="279"/>
        </pc:sldMkLst>
        <pc:spChg chg="mod">
          <ac:chgData name="Sanders Wang" userId="089d73b8-785c-4012-b931-81c632b6c9c7" providerId="ADAL" clId="{8B4C20AF-8ADC-4BAE-AA64-038419660EB7}" dt="2022-10-25T18:48:46.904" v="2417" actId="20577"/>
          <ac:spMkLst>
            <pc:docMk/>
            <pc:sldMk cId="2401523231" sldId="279"/>
            <ac:spMk id="2" creationId="{B25B4BFF-17B7-4413-9886-53B50B52B554}"/>
          </ac:spMkLst>
        </pc:spChg>
        <pc:spChg chg="mod">
          <ac:chgData name="Sanders Wang" userId="089d73b8-785c-4012-b931-81c632b6c9c7" providerId="ADAL" clId="{8B4C20AF-8ADC-4BAE-AA64-038419660EB7}" dt="2022-10-25T18:50:11.982" v="2747" actId="20577"/>
          <ac:spMkLst>
            <pc:docMk/>
            <pc:sldMk cId="2401523231" sldId="279"/>
            <ac:spMk id="3" creationId="{F9CD273A-BC61-475C-90FA-C16253E6B293}"/>
          </ac:spMkLst>
        </pc:spChg>
      </pc:sldChg>
      <pc:sldChg chg="new del">
        <pc:chgData name="Sanders Wang" userId="089d73b8-785c-4012-b931-81c632b6c9c7" providerId="ADAL" clId="{8B4C20AF-8ADC-4BAE-AA64-038419660EB7}" dt="2022-10-25T18:53:22.689" v="3013" actId="47"/>
        <pc:sldMkLst>
          <pc:docMk/>
          <pc:sldMk cId="1508915713" sldId="280"/>
        </pc:sldMkLst>
      </pc:sldChg>
      <pc:sldChg chg="addSp delSp modSp add mod">
        <pc:chgData name="Sanders Wang" userId="089d73b8-785c-4012-b931-81c632b6c9c7" providerId="ADAL" clId="{8B4C20AF-8ADC-4BAE-AA64-038419660EB7}" dt="2022-10-25T18:56:03.361" v="3307" actId="1076"/>
        <pc:sldMkLst>
          <pc:docMk/>
          <pc:sldMk cId="3131369696" sldId="280"/>
        </pc:sldMkLst>
        <pc:spChg chg="mod">
          <ac:chgData name="Sanders Wang" userId="089d73b8-785c-4012-b931-81c632b6c9c7" providerId="ADAL" clId="{8B4C20AF-8ADC-4BAE-AA64-038419660EB7}" dt="2022-10-25T18:53:45.988" v="3020"/>
          <ac:spMkLst>
            <pc:docMk/>
            <pc:sldMk cId="3131369696" sldId="280"/>
            <ac:spMk id="2" creationId="{B25B4BFF-17B7-4413-9886-53B50B52B554}"/>
          </ac:spMkLst>
        </pc:spChg>
        <pc:spChg chg="mod">
          <ac:chgData name="Sanders Wang" userId="089d73b8-785c-4012-b931-81c632b6c9c7" providerId="ADAL" clId="{8B4C20AF-8ADC-4BAE-AA64-038419660EB7}" dt="2022-10-25T18:55:18.775" v="3299" actId="20577"/>
          <ac:spMkLst>
            <pc:docMk/>
            <pc:sldMk cId="3131369696" sldId="280"/>
            <ac:spMk id="3" creationId="{F9CD273A-BC61-475C-90FA-C16253E6B293}"/>
          </ac:spMkLst>
        </pc:spChg>
        <pc:spChg chg="add mod">
          <ac:chgData name="Sanders Wang" userId="089d73b8-785c-4012-b931-81c632b6c9c7" providerId="ADAL" clId="{8B4C20AF-8ADC-4BAE-AA64-038419660EB7}" dt="2022-10-25T18:55:48.181" v="3302" actId="164"/>
          <ac:spMkLst>
            <pc:docMk/>
            <pc:sldMk cId="3131369696" sldId="280"/>
            <ac:spMk id="7" creationId="{704A2318-6C6D-4579-8477-CE3E4EE2EAE5}"/>
          </ac:spMkLst>
        </pc:spChg>
        <pc:spChg chg="add mod">
          <ac:chgData name="Sanders Wang" userId="089d73b8-785c-4012-b931-81c632b6c9c7" providerId="ADAL" clId="{8B4C20AF-8ADC-4BAE-AA64-038419660EB7}" dt="2022-10-25T18:55:48.181" v="3302" actId="164"/>
          <ac:spMkLst>
            <pc:docMk/>
            <pc:sldMk cId="3131369696" sldId="280"/>
            <ac:spMk id="8" creationId="{63CC5485-2B42-42BB-85A5-671C19595D9B}"/>
          </ac:spMkLst>
        </pc:spChg>
        <pc:spChg chg="add mod">
          <ac:chgData name="Sanders Wang" userId="089d73b8-785c-4012-b931-81c632b6c9c7" providerId="ADAL" clId="{8B4C20AF-8ADC-4BAE-AA64-038419660EB7}" dt="2022-10-25T18:55:48.181" v="3302" actId="164"/>
          <ac:spMkLst>
            <pc:docMk/>
            <pc:sldMk cId="3131369696" sldId="280"/>
            <ac:spMk id="9" creationId="{445DD5E4-DC3D-4D30-AFE9-961E57FBE879}"/>
          </ac:spMkLst>
        </pc:spChg>
        <pc:spChg chg="add mod">
          <ac:chgData name="Sanders Wang" userId="089d73b8-785c-4012-b931-81c632b6c9c7" providerId="ADAL" clId="{8B4C20AF-8ADC-4BAE-AA64-038419660EB7}" dt="2022-10-25T18:55:48.181" v="3302" actId="164"/>
          <ac:spMkLst>
            <pc:docMk/>
            <pc:sldMk cId="3131369696" sldId="280"/>
            <ac:spMk id="10" creationId="{BC96E49B-1466-4CC4-A688-F863A85F79D9}"/>
          </ac:spMkLst>
        </pc:spChg>
        <pc:spChg chg="add mod">
          <ac:chgData name="Sanders Wang" userId="089d73b8-785c-4012-b931-81c632b6c9c7" providerId="ADAL" clId="{8B4C20AF-8ADC-4BAE-AA64-038419660EB7}" dt="2022-10-25T18:55:48.181" v="3302" actId="164"/>
          <ac:spMkLst>
            <pc:docMk/>
            <pc:sldMk cId="3131369696" sldId="280"/>
            <ac:spMk id="11" creationId="{8168B14C-D6FB-4D99-B19C-56131FA33797}"/>
          </ac:spMkLst>
        </pc:spChg>
        <pc:spChg chg="add mod">
          <ac:chgData name="Sanders Wang" userId="089d73b8-785c-4012-b931-81c632b6c9c7" providerId="ADAL" clId="{8B4C20AF-8ADC-4BAE-AA64-038419660EB7}" dt="2022-10-25T18:55:48.181" v="3302" actId="164"/>
          <ac:spMkLst>
            <pc:docMk/>
            <pc:sldMk cId="3131369696" sldId="280"/>
            <ac:spMk id="12" creationId="{A7C388BB-18DF-4DAB-B990-29FB232A4255}"/>
          </ac:spMkLst>
        </pc:spChg>
        <pc:grpChg chg="add mod">
          <ac:chgData name="Sanders Wang" userId="089d73b8-785c-4012-b931-81c632b6c9c7" providerId="ADAL" clId="{8B4C20AF-8ADC-4BAE-AA64-038419660EB7}" dt="2022-10-25T18:56:03.361" v="3307" actId="1076"/>
          <ac:grpSpMkLst>
            <pc:docMk/>
            <pc:sldMk cId="3131369696" sldId="280"/>
            <ac:grpSpMk id="13" creationId="{F1C7529B-EF1E-42D3-8A61-8ED40FFB284F}"/>
          </ac:grpSpMkLst>
        </pc:grpChg>
        <pc:cxnChg chg="add del">
          <ac:chgData name="Sanders Wang" userId="089d73b8-785c-4012-b931-81c632b6c9c7" providerId="ADAL" clId="{8B4C20AF-8ADC-4BAE-AA64-038419660EB7}" dt="2022-10-25T18:55:11.893" v="3265" actId="478"/>
          <ac:cxnSpMkLst>
            <pc:docMk/>
            <pc:sldMk cId="3131369696" sldId="280"/>
            <ac:cxnSpMk id="6" creationId="{DBF1539A-06BB-4AFF-9478-6ABE4B397DA5}"/>
          </ac:cxnSpMkLst>
        </pc:cxnChg>
      </pc:sldChg>
      <pc:sldChg chg="modSp add mod ord">
        <pc:chgData name="Sanders Wang" userId="089d73b8-785c-4012-b931-81c632b6c9c7" providerId="ADAL" clId="{8B4C20AF-8ADC-4BAE-AA64-038419660EB7}" dt="2022-10-25T19:02:48.056" v="3461" actId="20577"/>
        <pc:sldMkLst>
          <pc:docMk/>
          <pc:sldMk cId="3023195174" sldId="281"/>
        </pc:sldMkLst>
        <pc:spChg chg="mod">
          <ac:chgData name="Sanders Wang" userId="089d73b8-785c-4012-b931-81c632b6c9c7" providerId="ADAL" clId="{8B4C20AF-8ADC-4BAE-AA64-038419660EB7}" dt="2022-10-25T19:02:43.035" v="3458" actId="20577"/>
          <ac:spMkLst>
            <pc:docMk/>
            <pc:sldMk cId="3023195174" sldId="281"/>
            <ac:spMk id="2" creationId="{B25B4BFF-17B7-4413-9886-53B50B52B554}"/>
          </ac:spMkLst>
        </pc:spChg>
        <pc:spChg chg="mod">
          <ac:chgData name="Sanders Wang" userId="089d73b8-785c-4012-b931-81c632b6c9c7" providerId="ADAL" clId="{8B4C20AF-8ADC-4BAE-AA64-038419660EB7}" dt="2022-10-25T19:02:48.056" v="3461" actId="20577"/>
          <ac:spMkLst>
            <pc:docMk/>
            <pc:sldMk cId="3023195174" sldId="281"/>
            <ac:spMk id="3" creationId="{F9CD273A-BC61-475C-90FA-C16253E6B293}"/>
          </ac:spMkLst>
        </pc:spChg>
      </pc:sldChg>
      <pc:sldChg chg="modSp add mod">
        <pc:chgData name="Sanders Wang" userId="089d73b8-785c-4012-b931-81c632b6c9c7" providerId="ADAL" clId="{8B4C20AF-8ADC-4BAE-AA64-038419660EB7}" dt="2022-10-25T19:02:55.551" v="3476" actId="20577"/>
        <pc:sldMkLst>
          <pc:docMk/>
          <pc:sldMk cId="2924187280" sldId="282"/>
        </pc:sldMkLst>
        <pc:spChg chg="mod">
          <ac:chgData name="Sanders Wang" userId="089d73b8-785c-4012-b931-81c632b6c9c7" providerId="ADAL" clId="{8B4C20AF-8ADC-4BAE-AA64-038419660EB7}" dt="2022-10-25T19:02:55.551" v="3476" actId="20577"/>
          <ac:spMkLst>
            <pc:docMk/>
            <pc:sldMk cId="2924187280" sldId="282"/>
            <ac:spMk id="2" creationId="{B25B4BFF-17B7-4413-9886-53B50B52B554}"/>
          </ac:spMkLst>
        </pc:spChg>
      </pc:sldChg>
    </pc:docChg>
  </pc:docChgLst>
  <pc:docChgLst>
    <pc:chgData name="Sanders Wang" userId="089d73b8-785c-4012-b931-81c632b6c9c7" providerId="ADAL" clId="{7A1C622C-CF4E-4866-AC90-227F780B947A}"/>
    <pc:docChg chg="undo redo custSel addSld delSld modSld modSection">
      <pc:chgData name="Sanders Wang" userId="089d73b8-785c-4012-b931-81c632b6c9c7" providerId="ADAL" clId="{7A1C622C-CF4E-4866-AC90-227F780B947A}" dt="2023-07-14T17:47:49.036" v="593" actId="20577"/>
      <pc:docMkLst>
        <pc:docMk/>
      </pc:docMkLst>
      <pc:sldChg chg="modSp">
        <pc:chgData name="Sanders Wang" userId="089d73b8-785c-4012-b931-81c632b6c9c7" providerId="ADAL" clId="{7A1C622C-CF4E-4866-AC90-227F780B947A}" dt="2023-07-14T17:47:49.036" v="593" actId="20577"/>
        <pc:sldMkLst>
          <pc:docMk/>
          <pc:sldMk cId="1849879344" sldId="322"/>
        </pc:sldMkLst>
        <pc:graphicFrameChg chg="mod">
          <ac:chgData name="Sanders Wang" userId="089d73b8-785c-4012-b931-81c632b6c9c7" providerId="ADAL" clId="{7A1C622C-CF4E-4866-AC90-227F780B947A}" dt="2023-07-14T17:47:49.036" v="593" actId="20577"/>
          <ac:graphicFrameMkLst>
            <pc:docMk/>
            <pc:sldMk cId="1849879344" sldId="322"/>
            <ac:graphicFrameMk id="7" creationId="{FF1D02F4-C389-FF95-C7EC-B24677325EB2}"/>
          </ac:graphicFrameMkLst>
        </pc:graphicFrameChg>
      </pc:sldChg>
      <pc:sldChg chg="modSp mod">
        <pc:chgData name="Sanders Wang" userId="089d73b8-785c-4012-b931-81c632b6c9c7" providerId="ADAL" clId="{7A1C622C-CF4E-4866-AC90-227F780B947A}" dt="2023-07-14T17:44:08.170" v="516" actId="5793"/>
        <pc:sldMkLst>
          <pc:docMk/>
          <pc:sldMk cId="2014050990" sldId="341"/>
        </pc:sldMkLst>
        <pc:spChg chg="mod">
          <ac:chgData name="Sanders Wang" userId="089d73b8-785c-4012-b931-81c632b6c9c7" providerId="ADAL" clId="{7A1C622C-CF4E-4866-AC90-227F780B947A}" dt="2023-07-14T17:44:08.170" v="516" actId="5793"/>
          <ac:spMkLst>
            <pc:docMk/>
            <pc:sldMk cId="2014050990" sldId="341"/>
            <ac:spMk id="3" creationId="{917A5EAC-4677-F4AC-9B88-D5390F1B351F}"/>
          </ac:spMkLst>
        </pc:spChg>
      </pc:sldChg>
      <pc:sldChg chg="addSp delSp modSp mod">
        <pc:chgData name="Sanders Wang" userId="089d73b8-785c-4012-b931-81c632b6c9c7" providerId="ADAL" clId="{7A1C622C-CF4E-4866-AC90-227F780B947A}" dt="2023-07-14T17:44:35.952" v="544" actId="20577"/>
        <pc:sldMkLst>
          <pc:docMk/>
          <pc:sldMk cId="2633142322" sldId="342"/>
        </pc:sldMkLst>
        <pc:spChg chg="mod">
          <ac:chgData name="Sanders Wang" userId="089d73b8-785c-4012-b931-81c632b6c9c7" providerId="ADAL" clId="{7A1C622C-CF4E-4866-AC90-227F780B947A}" dt="2023-07-14T17:44:35.952" v="544" actId="20577"/>
          <ac:spMkLst>
            <pc:docMk/>
            <pc:sldMk cId="2633142322" sldId="342"/>
            <ac:spMk id="2" creationId="{B25B4BFF-17B7-4413-9886-53B50B52B554}"/>
          </ac:spMkLst>
        </pc:spChg>
        <pc:spChg chg="del mod">
          <ac:chgData name="Sanders Wang" userId="089d73b8-785c-4012-b931-81c632b6c9c7" providerId="ADAL" clId="{7A1C622C-CF4E-4866-AC90-227F780B947A}" dt="2023-07-14T17:40:19.536" v="320" actId="478"/>
          <ac:spMkLst>
            <pc:docMk/>
            <pc:sldMk cId="2633142322" sldId="342"/>
            <ac:spMk id="6" creationId="{527EB585-6262-7A91-B0BE-8CF110E0A40A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7" creationId="{5398D4CD-D5D5-7B7A-CD09-410BB1BA8306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8" creationId="{F00B7C1F-82B2-F8B1-679B-B5E497DF7346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9" creationId="{D9786D50-8470-59E7-802C-7C0653D4B625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0" creationId="{4A048D47-3B07-3AC4-2369-EF17AEDDEA5D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1" creationId="{3A6D83C1-E8FA-490F-3EBC-6E15BAEEB217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2" creationId="{2F2848BE-7F68-D602-8480-7F7B46184995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3" creationId="{8B2CD9F3-21CF-E80E-9C8F-DF8388880558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4" creationId="{2A5E6CC2-98E6-2BB4-EF56-2FCF53458313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5" creationId="{AC4B7785-816C-8D00-D3A0-1CF37C0DC96A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6" creationId="{040C4FDF-8186-530A-512A-77744299050E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7" creationId="{B729E55B-CECF-84BE-B323-FF2B12D07B83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8" creationId="{FB1965B7-7B6F-3899-20AD-3B12FBA999A1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19" creationId="{E764828C-D1BC-8EA5-26A7-C17D0746322E}"/>
          </ac:spMkLst>
        </pc:spChg>
        <pc:spChg chg="mod">
          <ac:chgData name="Sanders Wang" userId="089d73b8-785c-4012-b931-81c632b6c9c7" providerId="ADAL" clId="{7A1C622C-CF4E-4866-AC90-227F780B947A}" dt="2023-07-14T17:40:53.991" v="326" actId="1076"/>
          <ac:spMkLst>
            <pc:docMk/>
            <pc:sldMk cId="2633142322" sldId="342"/>
            <ac:spMk id="20" creationId="{52C72625-2389-5C33-6676-7F43926F8609}"/>
          </ac:spMkLst>
        </pc:spChg>
        <pc:spChg chg="mod">
          <ac:chgData name="Sanders Wang" userId="089d73b8-785c-4012-b931-81c632b6c9c7" providerId="ADAL" clId="{7A1C622C-CF4E-4866-AC90-227F780B947A}" dt="2023-07-14T17:40:27.308" v="322" actId="1076"/>
          <ac:spMkLst>
            <pc:docMk/>
            <pc:sldMk cId="2633142322" sldId="342"/>
            <ac:spMk id="21" creationId="{D3890ACD-ADD8-FF4D-F0D0-270A32FAD051}"/>
          </ac:spMkLst>
        </pc:spChg>
        <pc:spChg chg="add mod">
          <ac:chgData name="Sanders Wang" userId="089d73b8-785c-4012-b931-81c632b6c9c7" providerId="ADAL" clId="{7A1C622C-CF4E-4866-AC90-227F780B947A}" dt="2023-07-14T17:39:13.529" v="265" actId="1076"/>
          <ac:spMkLst>
            <pc:docMk/>
            <pc:sldMk cId="2633142322" sldId="342"/>
            <ac:spMk id="22" creationId="{4F39870A-BDB8-8E63-88E3-DDE739CE7945}"/>
          </ac:spMkLst>
        </pc:spChg>
        <pc:spChg chg="add mod">
          <ac:chgData name="Sanders Wang" userId="089d73b8-785c-4012-b931-81c632b6c9c7" providerId="ADAL" clId="{7A1C622C-CF4E-4866-AC90-227F780B947A}" dt="2023-07-14T17:39:34.809" v="271" actId="571"/>
          <ac:spMkLst>
            <pc:docMk/>
            <pc:sldMk cId="2633142322" sldId="342"/>
            <ac:spMk id="23" creationId="{9A0DF9B9-BD79-ED53-A56F-37D3D98124F3}"/>
          </ac:spMkLst>
        </pc:spChg>
        <pc:spChg chg="add mod">
          <ac:chgData name="Sanders Wang" userId="089d73b8-785c-4012-b931-81c632b6c9c7" providerId="ADAL" clId="{7A1C622C-CF4E-4866-AC90-227F780B947A}" dt="2023-07-14T17:39:55.977" v="299" actId="14100"/>
          <ac:spMkLst>
            <pc:docMk/>
            <pc:sldMk cId="2633142322" sldId="342"/>
            <ac:spMk id="24" creationId="{F81FABFD-0C58-0E9C-9D07-CFD618C004DB}"/>
          </ac:spMkLst>
        </pc:spChg>
        <pc:spChg chg="add mod">
          <ac:chgData name="Sanders Wang" userId="089d73b8-785c-4012-b931-81c632b6c9c7" providerId="ADAL" clId="{7A1C622C-CF4E-4866-AC90-227F780B947A}" dt="2023-07-14T17:40:57.944" v="327" actId="1076"/>
          <ac:spMkLst>
            <pc:docMk/>
            <pc:sldMk cId="2633142322" sldId="342"/>
            <ac:spMk id="25" creationId="{F7120BC9-15B4-4421-605E-E2920A2F1E02}"/>
          </ac:spMkLst>
        </pc:spChg>
        <pc:spChg chg="add mod">
          <ac:chgData name="Sanders Wang" userId="089d73b8-785c-4012-b931-81c632b6c9c7" providerId="ADAL" clId="{7A1C622C-CF4E-4866-AC90-227F780B947A}" dt="2023-07-14T17:41:21.298" v="348" actId="1076"/>
          <ac:spMkLst>
            <pc:docMk/>
            <pc:sldMk cId="2633142322" sldId="342"/>
            <ac:spMk id="26" creationId="{6F7C737A-600B-9E2F-B2DB-65D7B9EA82C9}"/>
          </ac:spMkLst>
        </pc:spChg>
        <pc:spChg chg="add mod">
          <ac:chgData name="Sanders Wang" userId="089d73b8-785c-4012-b931-81c632b6c9c7" providerId="ADAL" clId="{7A1C622C-CF4E-4866-AC90-227F780B947A}" dt="2023-07-14T17:41:12.848" v="346" actId="1076"/>
          <ac:spMkLst>
            <pc:docMk/>
            <pc:sldMk cId="2633142322" sldId="342"/>
            <ac:spMk id="27" creationId="{610C51D4-0C1E-CF7B-92C5-78F8DCD856F4}"/>
          </ac:spMkLst>
        </pc:spChg>
        <pc:spChg chg="add mod">
          <ac:chgData name="Sanders Wang" userId="089d73b8-785c-4012-b931-81c632b6c9c7" providerId="ADAL" clId="{7A1C622C-CF4E-4866-AC90-227F780B947A}" dt="2023-07-14T17:41:24.617" v="359" actId="20577"/>
          <ac:spMkLst>
            <pc:docMk/>
            <pc:sldMk cId="2633142322" sldId="342"/>
            <ac:spMk id="28" creationId="{81447070-A7F5-216D-84E3-6108F3A558FB}"/>
          </ac:spMkLst>
        </pc:spChg>
        <pc:grpChg chg="add mod">
          <ac:chgData name="Sanders Wang" userId="089d73b8-785c-4012-b931-81c632b6c9c7" providerId="ADAL" clId="{7A1C622C-CF4E-4866-AC90-227F780B947A}" dt="2023-07-14T17:36:57.686" v="63" actId="164"/>
          <ac:grpSpMkLst>
            <pc:docMk/>
            <pc:sldMk cId="2633142322" sldId="342"/>
            <ac:grpSpMk id="3" creationId="{87C7227C-226C-2ABA-5E71-4E692582E6DF}"/>
          </ac:grpSpMkLst>
        </pc:grpChg>
        <pc:graphicFrameChg chg="mod modGraphic">
          <ac:chgData name="Sanders Wang" userId="089d73b8-785c-4012-b931-81c632b6c9c7" providerId="ADAL" clId="{7A1C622C-CF4E-4866-AC90-227F780B947A}" dt="2023-07-14T17:39:19.821" v="266" actId="1076"/>
          <ac:graphicFrameMkLst>
            <pc:docMk/>
            <pc:sldMk cId="2633142322" sldId="342"/>
            <ac:graphicFrameMk id="5" creationId="{E1B19AE2-B29D-2DF9-F235-8768A6A11CEE}"/>
          </ac:graphicFrameMkLst>
        </pc:graphicFrameChg>
        <pc:picChg chg="mod">
          <ac:chgData name="Sanders Wang" userId="089d73b8-785c-4012-b931-81c632b6c9c7" providerId="ADAL" clId="{7A1C622C-CF4E-4866-AC90-227F780B947A}" dt="2023-07-14T17:36:59.998" v="65" actId="1076"/>
          <ac:picMkLst>
            <pc:docMk/>
            <pc:sldMk cId="2633142322" sldId="342"/>
            <ac:picMk id="4" creationId="{E30D0B52-A6B5-4311-86FC-EE834E2C8C12}"/>
          </ac:picMkLst>
        </pc:picChg>
      </pc:sldChg>
      <pc:sldChg chg="add del">
        <pc:chgData name="Sanders Wang" userId="089d73b8-785c-4012-b931-81c632b6c9c7" providerId="ADAL" clId="{7A1C622C-CF4E-4866-AC90-227F780B947A}" dt="2023-07-14T17:37:23.483" v="93" actId="47"/>
        <pc:sldMkLst>
          <pc:docMk/>
          <pc:sldMk cId="1345076711" sldId="376"/>
        </pc:sldMkLst>
      </pc:sldChg>
    </pc:docChg>
  </pc:docChgLst>
  <pc:docChgLst>
    <pc:chgData name="Sanders Wang" userId="089d73b8-785c-4012-b931-81c632b6c9c7" providerId="ADAL" clId="{E7AE6B78-679D-4638-8261-3B17B889B266}"/>
    <pc:docChg chg="undo custSel addSld delSld modSld sldOrd addSection modSection">
      <pc:chgData name="Sanders Wang" userId="089d73b8-785c-4012-b931-81c632b6c9c7" providerId="ADAL" clId="{E7AE6B78-679D-4638-8261-3B17B889B266}" dt="2023-06-18T12:15:38.327" v="1937" actId="1076"/>
      <pc:docMkLst>
        <pc:docMk/>
      </pc:docMkLst>
      <pc:sldChg chg="addSp delSp modSp mod">
        <pc:chgData name="Sanders Wang" userId="089d73b8-785c-4012-b931-81c632b6c9c7" providerId="ADAL" clId="{E7AE6B78-679D-4638-8261-3B17B889B266}" dt="2023-06-17T17:41:12.412" v="1422" actId="20577"/>
        <pc:sldMkLst>
          <pc:docMk/>
          <pc:sldMk cId="2391520481" sldId="258"/>
        </pc:sldMkLst>
        <pc:spChg chg="add mod">
          <ac:chgData name="Sanders Wang" userId="089d73b8-785c-4012-b931-81c632b6c9c7" providerId="ADAL" clId="{E7AE6B78-679D-4638-8261-3B17B889B266}" dt="2023-06-17T17:38:54.565" v="1146" actId="20577"/>
          <ac:spMkLst>
            <pc:docMk/>
            <pc:sldMk cId="2391520481" sldId="258"/>
            <ac:spMk id="2" creationId="{C7A64265-78E3-4A1F-C1E1-804945FF2AC5}"/>
          </ac:spMkLst>
        </pc:spChg>
        <pc:spChg chg="mod">
          <ac:chgData name="Sanders Wang" userId="089d73b8-785c-4012-b931-81c632b6c9c7" providerId="ADAL" clId="{E7AE6B78-679D-4638-8261-3B17B889B266}" dt="2023-06-17T17:41:12.412" v="1422" actId="20577"/>
          <ac:spMkLst>
            <pc:docMk/>
            <pc:sldMk cId="2391520481" sldId="258"/>
            <ac:spMk id="3" creationId="{52D61B46-851A-4132-9811-9BBD17F09D15}"/>
          </ac:spMkLst>
        </pc:spChg>
        <pc:spChg chg="del mod">
          <ac:chgData name="Sanders Wang" userId="089d73b8-785c-4012-b931-81c632b6c9c7" providerId="ADAL" clId="{E7AE6B78-679D-4638-8261-3B17B889B266}" dt="2023-06-17T17:36:39.316" v="966" actId="478"/>
          <ac:spMkLst>
            <pc:docMk/>
            <pc:sldMk cId="2391520481" sldId="258"/>
            <ac:spMk id="8" creationId="{FF67F003-5D55-409D-A23D-1BC020298000}"/>
          </ac:spMkLst>
        </pc:spChg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3507325042" sldId="262"/>
        </pc:sldMkLst>
      </pc:sldChg>
      <pc:sldChg chg="delSp add del">
        <pc:chgData name="Sanders Wang" userId="089d73b8-785c-4012-b931-81c632b6c9c7" providerId="ADAL" clId="{E7AE6B78-679D-4638-8261-3B17B889B266}" dt="2023-06-17T17:57:48.884" v="1814" actId="47"/>
        <pc:sldMkLst>
          <pc:docMk/>
          <pc:sldMk cId="0" sldId="277"/>
        </pc:sldMkLst>
        <pc:spChg chg="del">
          <ac:chgData name="Sanders Wang" userId="089d73b8-785c-4012-b931-81c632b6c9c7" providerId="ADAL" clId="{E7AE6B78-679D-4638-8261-3B17B889B266}" dt="2023-06-17T17:57:33.700" v="1794" actId="21"/>
          <ac:spMkLst>
            <pc:docMk/>
            <pc:sldMk cId="0" sldId="277"/>
            <ac:spMk id="8" creationId="{00000000-0000-0000-0000-000000000000}"/>
          </ac:spMkLst>
        </pc:spChg>
        <pc:spChg chg="del">
          <ac:chgData name="Sanders Wang" userId="089d73b8-785c-4012-b931-81c632b6c9c7" providerId="ADAL" clId="{E7AE6B78-679D-4638-8261-3B17B889B266}" dt="2023-06-17T17:57:33.700" v="1794" actId="21"/>
          <ac:spMkLst>
            <pc:docMk/>
            <pc:sldMk cId="0" sldId="277"/>
            <ac:spMk id="12" creationId="{00000000-0000-0000-0000-000000000000}"/>
          </ac:spMkLst>
        </pc:spChg>
        <pc:spChg chg="del">
          <ac:chgData name="Sanders Wang" userId="089d73b8-785c-4012-b931-81c632b6c9c7" providerId="ADAL" clId="{E7AE6B78-679D-4638-8261-3B17B889B266}" dt="2023-06-17T17:57:33.700" v="1794" actId="21"/>
          <ac:spMkLst>
            <pc:docMk/>
            <pc:sldMk cId="0" sldId="277"/>
            <ac:spMk id="17" creationId="{00000000-0000-0000-0000-000000000000}"/>
          </ac:spMkLst>
        </pc:spChg>
        <pc:spChg chg="del">
          <ac:chgData name="Sanders Wang" userId="089d73b8-785c-4012-b931-81c632b6c9c7" providerId="ADAL" clId="{E7AE6B78-679D-4638-8261-3B17B889B266}" dt="2023-06-17T17:57:33.700" v="1794" actId="21"/>
          <ac:spMkLst>
            <pc:docMk/>
            <pc:sldMk cId="0" sldId="277"/>
            <ac:spMk id="18" creationId="{00000000-0000-0000-0000-000000000000}"/>
          </ac:spMkLst>
        </pc:spChg>
        <pc:spChg chg="del">
          <ac:chgData name="Sanders Wang" userId="089d73b8-785c-4012-b931-81c632b6c9c7" providerId="ADAL" clId="{E7AE6B78-679D-4638-8261-3B17B889B266}" dt="2023-06-17T17:57:33.700" v="1794" actId="21"/>
          <ac:spMkLst>
            <pc:docMk/>
            <pc:sldMk cId="0" sldId="277"/>
            <ac:spMk id="36" creationId="{00000000-0000-0000-0000-000000000000}"/>
          </ac:spMkLst>
        </pc:spChg>
        <pc:picChg chg="del">
          <ac:chgData name="Sanders Wang" userId="089d73b8-785c-4012-b931-81c632b6c9c7" providerId="ADAL" clId="{E7AE6B78-679D-4638-8261-3B17B889B266}" dt="2023-06-17T17:57:33.700" v="1794" actId="21"/>
          <ac:picMkLst>
            <pc:docMk/>
            <pc:sldMk cId="0" sldId="277"/>
            <ac:picMk id="19" creationId="{83706142-0872-4AD0-8A28-EFF266DF5828}"/>
          </ac:picMkLst>
        </pc:picChg>
        <pc:picChg chg="del">
          <ac:chgData name="Sanders Wang" userId="089d73b8-785c-4012-b931-81c632b6c9c7" providerId="ADAL" clId="{E7AE6B78-679D-4638-8261-3B17B889B266}" dt="2023-06-17T17:57:33.700" v="1794" actId="21"/>
          <ac:picMkLst>
            <pc:docMk/>
            <pc:sldMk cId="0" sldId="277"/>
            <ac:picMk id="34" creationId="{292AEF2C-CD8F-4AB6-90C2-BE50E9DCADAB}"/>
          </ac:picMkLst>
        </pc:picChg>
        <pc:picChg chg="del">
          <ac:chgData name="Sanders Wang" userId="089d73b8-785c-4012-b931-81c632b6c9c7" providerId="ADAL" clId="{E7AE6B78-679D-4638-8261-3B17B889B266}" dt="2023-06-17T17:57:33.700" v="1794" actId="21"/>
          <ac:picMkLst>
            <pc:docMk/>
            <pc:sldMk cId="0" sldId="277"/>
            <ac:picMk id="37" creationId="{83706142-0872-4AD0-8A28-EFF266DF5828}"/>
          </ac:picMkLst>
        </pc:picChg>
        <pc:picChg chg="del">
          <ac:chgData name="Sanders Wang" userId="089d73b8-785c-4012-b931-81c632b6c9c7" providerId="ADAL" clId="{E7AE6B78-679D-4638-8261-3B17B889B266}" dt="2023-06-17T17:57:33.700" v="1794" actId="21"/>
          <ac:picMkLst>
            <pc:docMk/>
            <pc:sldMk cId="0" sldId="277"/>
            <ac:picMk id="29702" creationId="{00000000-0000-0000-0000-000000000000}"/>
          </ac:picMkLst>
        </pc:picChg>
        <pc:picChg chg="del">
          <ac:chgData name="Sanders Wang" userId="089d73b8-785c-4012-b931-81c632b6c9c7" providerId="ADAL" clId="{E7AE6B78-679D-4638-8261-3B17B889B266}" dt="2023-06-17T17:57:33.700" v="1794" actId="21"/>
          <ac:picMkLst>
            <pc:docMk/>
            <pc:sldMk cId="0" sldId="277"/>
            <ac:picMk id="29704" creationId="{00000000-0000-0000-0000-000000000000}"/>
          </ac:picMkLst>
        </pc:picChg>
        <pc:picChg chg="del">
          <ac:chgData name="Sanders Wang" userId="089d73b8-785c-4012-b931-81c632b6c9c7" providerId="ADAL" clId="{E7AE6B78-679D-4638-8261-3B17B889B266}" dt="2023-06-17T17:57:33.700" v="1794" actId="21"/>
          <ac:picMkLst>
            <pc:docMk/>
            <pc:sldMk cId="0" sldId="277"/>
            <ac:picMk id="29708" creationId="{00000000-0000-0000-0000-000000000000}"/>
          </ac:picMkLst>
        </pc:picChg>
        <pc:cxnChg chg="del">
          <ac:chgData name="Sanders Wang" userId="089d73b8-785c-4012-b931-81c632b6c9c7" providerId="ADAL" clId="{E7AE6B78-679D-4638-8261-3B17B889B266}" dt="2023-06-17T17:57:33.700" v="1794" actId="21"/>
          <ac:cxnSpMkLst>
            <pc:docMk/>
            <pc:sldMk cId="0" sldId="277"/>
            <ac:cxnSpMk id="22" creationId="{00000000-0000-0000-0000-000000000000}"/>
          </ac:cxnSpMkLst>
        </pc:cxnChg>
        <pc:cxnChg chg="del">
          <ac:chgData name="Sanders Wang" userId="089d73b8-785c-4012-b931-81c632b6c9c7" providerId="ADAL" clId="{E7AE6B78-679D-4638-8261-3B17B889B266}" dt="2023-06-17T17:57:33.700" v="1794" actId="21"/>
          <ac:cxnSpMkLst>
            <pc:docMk/>
            <pc:sldMk cId="0" sldId="277"/>
            <ac:cxnSpMk id="24" creationId="{00000000-0000-0000-0000-000000000000}"/>
          </ac:cxnSpMkLst>
        </pc:cxnChg>
        <pc:cxnChg chg="del">
          <ac:chgData name="Sanders Wang" userId="089d73b8-785c-4012-b931-81c632b6c9c7" providerId="ADAL" clId="{E7AE6B78-679D-4638-8261-3B17B889B266}" dt="2023-06-17T17:57:33.700" v="1794" actId="21"/>
          <ac:cxnSpMkLst>
            <pc:docMk/>
            <pc:sldMk cId="0" sldId="277"/>
            <ac:cxnSpMk id="26" creationId="{00000000-0000-0000-0000-000000000000}"/>
          </ac:cxnSpMkLst>
        </pc:cxnChg>
        <pc:cxnChg chg="del">
          <ac:chgData name="Sanders Wang" userId="089d73b8-785c-4012-b931-81c632b6c9c7" providerId="ADAL" clId="{E7AE6B78-679D-4638-8261-3B17B889B266}" dt="2023-06-17T17:57:33.700" v="1794" actId="21"/>
          <ac:cxnSpMkLst>
            <pc:docMk/>
            <pc:sldMk cId="0" sldId="277"/>
            <ac:cxnSpMk id="28" creationId="{00000000-0000-0000-0000-000000000000}"/>
          </ac:cxnSpMkLst>
        </pc:cxnChg>
        <pc:cxnChg chg="del">
          <ac:chgData name="Sanders Wang" userId="089d73b8-785c-4012-b931-81c632b6c9c7" providerId="ADAL" clId="{E7AE6B78-679D-4638-8261-3B17B889B266}" dt="2023-06-17T17:57:33.700" v="1794" actId="21"/>
          <ac:cxnSpMkLst>
            <pc:docMk/>
            <pc:sldMk cId="0" sldId="277"/>
            <ac:cxnSpMk id="29" creationId="{00000000-0000-0000-0000-000000000000}"/>
          </ac:cxnSpMkLst>
        </pc:cxnChg>
        <pc:cxnChg chg="del">
          <ac:chgData name="Sanders Wang" userId="089d73b8-785c-4012-b931-81c632b6c9c7" providerId="ADAL" clId="{E7AE6B78-679D-4638-8261-3B17B889B266}" dt="2023-06-17T17:57:33.700" v="1794" actId="21"/>
          <ac:cxnSpMkLst>
            <pc:docMk/>
            <pc:sldMk cId="0" sldId="277"/>
            <ac:cxnSpMk id="38" creationId="{00000000-0000-0000-0000-000000000000}"/>
          </ac:cxnSpMkLst>
        </pc:cxnChg>
        <pc:cxnChg chg="del">
          <ac:chgData name="Sanders Wang" userId="089d73b8-785c-4012-b931-81c632b6c9c7" providerId="ADAL" clId="{E7AE6B78-679D-4638-8261-3B17B889B266}" dt="2023-06-17T17:57:33.700" v="1794" actId="21"/>
          <ac:cxnSpMkLst>
            <pc:docMk/>
            <pc:sldMk cId="0" sldId="277"/>
            <ac:cxnSpMk id="41" creationId="{00000000-0000-0000-0000-000000000000}"/>
          </ac:cxnSpMkLst>
        </pc:cxnChg>
        <pc:cxnChg chg="del">
          <ac:chgData name="Sanders Wang" userId="089d73b8-785c-4012-b931-81c632b6c9c7" providerId="ADAL" clId="{E7AE6B78-679D-4638-8261-3B17B889B266}" dt="2023-06-17T17:57:33.700" v="1794" actId="21"/>
          <ac:cxnSpMkLst>
            <pc:docMk/>
            <pc:sldMk cId="0" sldId="277"/>
            <ac:cxnSpMk id="45" creationId="{00000000-0000-0000-0000-000000000000}"/>
          </ac:cxnSpMkLst>
        </pc:cxnChg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1954009268" sldId="282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2525655940" sldId="284"/>
        </pc:sldMkLst>
      </pc:sldChg>
      <pc:sldChg chg="addSp delSp modSp">
        <pc:chgData name="Sanders Wang" userId="089d73b8-785c-4012-b931-81c632b6c9c7" providerId="ADAL" clId="{E7AE6B78-679D-4638-8261-3B17B889B266}" dt="2023-06-17T16:15:12.836" v="3" actId="478"/>
        <pc:sldMkLst>
          <pc:docMk/>
          <pc:sldMk cId="300460709" sldId="285"/>
        </pc:sldMkLst>
        <pc:picChg chg="add del mod">
          <ac:chgData name="Sanders Wang" userId="089d73b8-785c-4012-b931-81c632b6c9c7" providerId="ADAL" clId="{E7AE6B78-679D-4638-8261-3B17B889B266}" dt="2023-06-17T16:15:12.403" v="2"/>
          <ac:picMkLst>
            <pc:docMk/>
            <pc:sldMk cId="300460709" sldId="285"/>
            <ac:picMk id="3" creationId="{A383E2D0-D84F-7E61-103C-529701841A9F}"/>
          </ac:picMkLst>
        </pc:picChg>
        <pc:picChg chg="add del">
          <ac:chgData name="Sanders Wang" userId="089d73b8-785c-4012-b931-81c632b6c9c7" providerId="ADAL" clId="{E7AE6B78-679D-4638-8261-3B17B889B266}" dt="2023-06-17T16:15:12.836" v="3" actId="478"/>
          <ac:picMkLst>
            <pc:docMk/>
            <pc:sldMk cId="300460709" sldId="285"/>
            <ac:picMk id="4098" creationId="{E93CDCC6-1D9F-04FD-0C4D-1BB8B9DDEC82}"/>
          </ac:picMkLst>
        </pc:picChg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3615448307" sldId="287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482987111" sldId="288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2198077271" sldId="289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685528966" sldId="290"/>
        </pc:sldMkLst>
      </pc:sldChg>
      <pc:sldChg chg="addSp delSp modSp mod">
        <pc:chgData name="Sanders Wang" userId="089d73b8-785c-4012-b931-81c632b6c9c7" providerId="ADAL" clId="{E7AE6B78-679D-4638-8261-3B17B889B266}" dt="2023-06-17T16:15:58.304" v="9" actId="26606"/>
        <pc:sldMkLst>
          <pc:docMk/>
          <pc:sldMk cId="2069085371" sldId="291"/>
        </pc:sldMkLst>
        <pc:spChg chg="mod">
          <ac:chgData name="Sanders Wang" userId="089d73b8-785c-4012-b931-81c632b6c9c7" providerId="ADAL" clId="{E7AE6B78-679D-4638-8261-3B17B889B266}" dt="2023-06-17T16:15:58.304" v="9" actId="26606"/>
          <ac:spMkLst>
            <pc:docMk/>
            <pc:sldMk cId="2069085371" sldId="291"/>
            <ac:spMk id="2" creationId="{926E56D0-454B-4455-F1BE-A903BA437240}"/>
          </ac:spMkLst>
        </pc:spChg>
        <pc:spChg chg="del">
          <ac:chgData name="Sanders Wang" userId="089d73b8-785c-4012-b931-81c632b6c9c7" providerId="ADAL" clId="{E7AE6B78-679D-4638-8261-3B17B889B266}" dt="2023-06-17T16:15:58.304" v="9" actId="26606"/>
          <ac:spMkLst>
            <pc:docMk/>
            <pc:sldMk cId="2069085371" sldId="291"/>
            <ac:spMk id="2055" creationId="{04812C46-200A-4DEB-A05E-3ED6C68C2387}"/>
          </ac:spMkLst>
        </pc:spChg>
        <pc:spChg chg="del">
          <ac:chgData name="Sanders Wang" userId="089d73b8-785c-4012-b931-81c632b6c9c7" providerId="ADAL" clId="{E7AE6B78-679D-4638-8261-3B17B889B266}" dt="2023-06-17T16:15:58.304" v="9" actId="26606"/>
          <ac:spMkLst>
            <pc:docMk/>
            <pc:sldMk cId="2069085371" sldId="291"/>
            <ac:spMk id="2057" creationId="{D1EA859B-E555-4109-94F3-6700E046E008}"/>
          </ac:spMkLst>
        </pc:spChg>
        <pc:spChg chg="add">
          <ac:chgData name="Sanders Wang" userId="089d73b8-785c-4012-b931-81c632b6c9c7" providerId="ADAL" clId="{E7AE6B78-679D-4638-8261-3B17B889B266}" dt="2023-06-17T16:15:58.304" v="9" actId="26606"/>
          <ac:spMkLst>
            <pc:docMk/>
            <pc:sldMk cId="2069085371" sldId="291"/>
            <ac:spMk id="2062" creationId="{04812C46-200A-4DEB-A05E-3ED6C68C2387}"/>
          </ac:spMkLst>
        </pc:spChg>
        <pc:spChg chg="add">
          <ac:chgData name="Sanders Wang" userId="089d73b8-785c-4012-b931-81c632b6c9c7" providerId="ADAL" clId="{E7AE6B78-679D-4638-8261-3B17B889B266}" dt="2023-06-17T16:15:58.304" v="9" actId="26606"/>
          <ac:spMkLst>
            <pc:docMk/>
            <pc:sldMk cId="2069085371" sldId="291"/>
            <ac:spMk id="2064" creationId="{D1EA859B-E555-4109-94F3-6700E046E008}"/>
          </ac:spMkLst>
        </pc:spChg>
        <pc:graphicFrameChg chg="mod modGraphic">
          <ac:chgData name="Sanders Wang" userId="089d73b8-785c-4012-b931-81c632b6c9c7" providerId="ADAL" clId="{E7AE6B78-679D-4638-8261-3B17B889B266}" dt="2023-06-17T16:15:58.304" v="9" actId="26606"/>
          <ac:graphicFrameMkLst>
            <pc:docMk/>
            <pc:sldMk cId="2069085371" sldId="291"/>
            <ac:graphicFrameMk id="4" creationId="{0E4E9A77-3901-2CD0-6867-9A1CF7731747}"/>
          </ac:graphicFrameMkLst>
        </pc:graphicFrameChg>
        <pc:picChg chg="add mod ord">
          <ac:chgData name="Sanders Wang" userId="089d73b8-785c-4012-b931-81c632b6c9c7" providerId="ADAL" clId="{E7AE6B78-679D-4638-8261-3B17B889B266}" dt="2023-06-17T16:15:58.304" v="9" actId="26606"/>
          <ac:picMkLst>
            <pc:docMk/>
            <pc:sldMk cId="2069085371" sldId="291"/>
            <ac:picMk id="3" creationId="{53D8E9B0-F6B7-9089-76A4-3965EBE258E5}"/>
          </ac:picMkLst>
        </pc:picChg>
        <pc:picChg chg="del">
          <ac:chgData name="Sanders Wang" userId="089d73b8-785c-4012-b931-81c632b6c9c7" providerId="ADAL" clId="{E7AE6B78-679D-4638-8261-3B17B889B266}" dt="2023-06-17T16:15:47.739" v="7" actId="478"/>
          <ac:picMkLst>
            <pc:docMk/>
            <pc:sldMk cId="2069085371" sldId="291"/>
            <ac:picMk id="2050" creationId="{2616CE6E-89B3-70AC-F95D-9579DA018409}"/>
          </ac:picMkLst>
        </pc:picChg>
      </pc:sldChg>
      <pc:sldChg chg="addSp delSp modSp mod">
        <pc:chgData name="Sanders Wang" userId="089d73b8-785c-4012-b931-81c632b6c9c7" providerId="ADAL" clId="{E7AE6B78-679D-4638-8261-3B17B889B266}" dt="2023-06-17T16:16:42.032" v="11" actId="26606"/>
        <pc:sldMkLst>
          <pc:docMk/>
          <pc:sldMk cId="276233732" sldId="292"/>
        </pc:sldMkLst>
        <pc:spChg chg="mod">
          <ac:chgData name="Sanders Wang" userId="089d73b8-785c-4012-b931-81c632b6c9c7" providerId="ADAL" clId="{E7AE6B78-679D-4638-8261-3B17B889B266}" dt="2023-06-17T16:16:42.032" v="11" actId="26606"/>
          <ac:spMkLst>
            <pc:docMk/>
            <pc:sldMk cId="276233732" sldId="292"/>
            <ac:spMk id="2" creationId="{E8E45386-7B02-16D9-7FA7-006B76A56FE8}"/>
          </ac:spMkLst>
        </pc:spChg>
        <pc:spChg chg="del">
          <ac:chgData name="Sanders Wang" userId="089d73b8-785c-4012-b931-81c632b6c9c7" providerId="ADAL" clId="{E7AE6B78-679D-4638-8261-3B17B889B266}" dt="2023-06-17T16:16:21.446" v="10" actId="26606"/>
          <ac:spMkLst>
            <pc:docMk/>
            <pc:sldMk cId="276233732" sldId="292"/>
            <ac:spMk id="1031" creationId="{04812C46-200A-4DEB-A05E-3ED6C68C2387}"/>
          </ac:spMkLst>
        </pc:spChg>
        <pc:spChg chg="del">
          <ac:chgData name="Sanders Wang" userId="089d73b8-785c-4012-b931-81c632b6c9c7" providerId="ADAL" clId="{E7AE6B78-679D-4638-8261-3B17B889B266}" dt="2023-06-17T16:16:21.446" v="10" actId="26606"/>
          <ac:spMkLst>
            <pc:docMk/>
            <pc:sldMk cId="276233732" sldId="292"/>
            <ac:spMk id="1033" creationId="{D1EA859B-E555-4109-94F3-6700E046E008}"/>
          </ac:spMkLst>
        </pc:spChg>
        <pc:spChg chg="add del">
          <ac:chgData name="Sanders Wang" userId="089d73b8-785c-4012-b931-81c632b6c9c7" providerId="ADAL" clId="{E7AE6B78-679D-4638-8261-3B17B889B266}" dt="2023-06-17T16:16:42.032" v="11" actId="26606"/>
          <ac:spMkLst>
            <pc:docMk/>
            <pc:sldMk cId="276233732" sldId="292"/>
            <ac:spMk id="1038" creationId="{8FC9BE17-9A7B-462D-AE50-3D8777387304}"/>
          </ac:spMkLst>
        </pc:spChg>
        <pc:spChg chg="add del">
          <ac:chgData name="Sanders Wang" userId="089d73b8-785c-4012-b931-81c632b6c9c7" providerId="ADAL" clId="{E7AE6B78-679D-4638-8261-3B17B889B266}" dt="2023-06-17T16:16:42.032" v="11" actId="26606"/>
          <ac:spMkLst>
            <pc:docMk/>
            <pc:sldMk cId="276233732" sldId="292"/>
            <ac:spMk id="1040" creationId="{3EBE8569-6AEC-4B8C-8D53-2DE337CDBA65}"/>
          </ac:spMkLst>
        </pc:spChg>
        <pc:spChg chg="add del">
          <ac:chgData name="Sanders Wang" userId="089d73b8-785c-4012-b931-81c632b6c9c7" providerId="ADAL" clId="{E7AE6B78-679D-4638-8261-3B17B889B266}" dt="2023-06-17T16:16:42.032" v="11" actId="26606"/>
          <ac:spMkLst>
            <pc:docMk/>
            <pc:sldMk cId="276233732" sldId="292"/>
            <ac:spMk id="1042" creationId="{55D4142C-5077-457F-A6AD-3FECFDB39685}"/>
          </ac:spMkLst>
        </pc:spChg>
        <pc:spChg chg="add del">
          <ac:chgData name="Sanders Wang" userId="089d73b8-785c-4012-b931-81c632b6c9c7" providerId="ADAL" clId="{E7AE6B78-679D-4638-8261-3B17B889B266}" dt="2023-06-17T16:16:42.032" v="11" actId="26606"/>
          <ac:spMkLst>
            <pc:docMk/>
            <pc:sldMk cId="276233732" sldId="292"/>
            <ac:spMk id="1044" creationId="{7A5F0580-5EE9-419F-96EE-B6529EF6E7D0}"/>
          </ac:spMkLst>
        </pc:spChg>
        <pc:spChg chg="add">
          <ac:chgData name="Sanders Wang" userId="089d73b8-785c-4012-b931-81c632b6c9c7" providerId="ADAL" clId="{E7AE6B78-679D-4638-8261-3B17B889B266}" dt="2023-06-17T16:16:42.032" v="11" actId="26606"/>
          <ac:spMkLst>
            <pc:docMk/>
            <pc:sldMk cId="276233732" sldId="292"/>
            <ac:spMk id="1049" creationId="{04812C46-200A-4DEB-A05E-3ED6C68C2387}"/>
          </ac:spMkLst>
        </pc:spChg>
        <pc:spChg chg="add">
          <ac:chgData name="Sanders Wang" userId="089d73b8-785c-4012-b931-81c632b6c9c7" providerId="ADAL" clId="{E7AE6B78-679D-4638-8261-3B17B889B266}" dt="2023-06-17T16:16:42.032" v="11" actId="26606"/>
          <ac:spMkLst>
            <pc:docMk/>
            <pc:sldMk cId="276233732" sldId="292"/>
            <ac:spMk id="1051" creationId="{D1EA859B-E555-4109-94F3-6700E046E008}"/>
          </ac:spMkLst>
        </pc:spChg>
        <pc:graphicFrameChg chg="mod modGraphic">
          <ac:chgData name="Sanders Wang" userId="089d73b8-785c-4012-b931-81c632b6c9c7" providerId="ADAL" clId="{E7AE6B78-679D-4638-8261-3B17B889B266}" dt="2023-06-17T16:16:42.032" v="11" actId="26606"/>
          <ac:graphicFrameMkLst>
            <pc:docMk/>
            <pc:sldMk cId="276233732" sldId="292"/>
            <ac:graphicFrameMk id="4" creationId="{65CF77F8-934E-026D-FD88-C86487CC1851}"/>
          </ac:graphicFrameMkLst>
        </pc:graphicFrameChg>
        <pc:picChg chg="add mod ord">
          <ac:chgData name="Sanders Wang" userId="089d73b8-785c-4012-b931-81c632b6c9c7" providerId="ADAL" clId="{E7AE6B78-679D-4638-8261-3B17B889B266}" dt="2023-06-17T16:16:42.032" v="11" actId="26606"/>
          <ac:picMkLst>
            <pc:docMk/>
            <pc:sldMk cId="276233732" sldId="292"/>
            <ac:picMk id="3" creationId="{D8EF571D-6225-ECA3-94B2-0143630EAB1A}"/>
          </ac:picMkLst>
        </pc:picChg>
        <pc:picChg chg="del">
          <ac:chgData name="Sanders Wang" userId="089d73b8-785c-4012-b931-81c632b6c9c7" providerId="ADAL" clId="{E7AE6B78-679D-4638-8261-3B17B889B266}" dt="2023-06-17T16:15:44.183" v="6" actId="21"/>
          <ac:picMkLst>
            <pc:docMk/>
            <pc:sldMk cId="276233732" sldId="292"/>
            <ac:picMk id="1026" creationId="{24DE0609-AD96-FF93-923E-60AEBFC7E8D3}"/>
          </ac:picMkLst>
        </pc:picChg>
      </pc:sldChg>
      <pc:sldChg chg="modSp mod">
        <pc:chgData name="Sanders Wang" userId="089d73b8-785c-4012-b931-81c632b6c9c7" providerId="ADAL" clId="{E7AE6B78-679D-4638-8261-3B17B889B266}" dt="2023-06-17T16:18:30.069" v="17" actId="122"/>
        <pc:sldMkLst>
          <pc:docMk/>
          <pc:sldMk cId="3831787176" sldId="319"/>
        </pc:sldMkLst>
        <pc:spChg chg="mod">
          <ac:chgData name="Sanders Wang" userId="089d73b8-785c-4012-b931-81c632b6c9c7" providerId="ADAL" clId="{E7AE6B78-679D-4638-8261-3B17B889B266}" dt="2023-06-17T16:18:30.069" v="17" actId="122"/>
          <ac:spMkLst>
            <pc:docMk/>
            <pc:sldMk cId="3831787176" sldId="319"/>
            <ac:spMk id="2" creationId="{64DF3687-7E00-45B0-9912-D7BF363963E9}"/>
          </ac:spMkLst>
        </pc:spChg>
      </pc:sldChg>
      <pc:sldChg chg="addSp modSp">
        <pc:chgData name="Sanders Wang" userId="089d73b8-785c-4012-b931-81c632b6c9c7" providerId="ADAL" clId="{E7AE6B78-679D-4638-8261-3B17B889B266}" dt="2023-06-18T12:13:08.892" v="1891" actId="14100"/>
        <pc:sldMkLst>
          <pc:docMk/>
          <pc:sldMk cId="2388264161" sldId="333"/>
        </pc:sldMkLst>
        <pc:picChg chg="add mod">
          <ac:chgData name="Sanders Wang" userId="089d73b8-785c-4012-b931-81c632b6c9c7" providerId="ADAL" clId="{E7AE6B78-679D-4638-8261-3B17B889B266}" dt="2023-06-18T12:13:05.652" v="1889" actId="14100"/>
          <ac:picMkLst>
            <pc:docMk/>
            <pc:sldMk cId="2388264161" sldId="333"/>
            <ac:picMk id="1026" creationId="{89F67E20-9349-21BF-FA50-037B0B140F79}"/>
          </ac:picMkLst>
        </pc:picChg>
        <pc:picChg chg="add mod">
          <ac:chgData name="Sanders Wang" userId="089d73b8-785c-4012-b931-81c632b6c9c7" providerId="ADAL" clId="{E7AE6B78-679D-4638-8261-3B17B889B266}" dt="2023-06-18T12:13:08.892" v="1891" actId="14100"/>
          <ac:picMkLst>
            <pc:docMk/>
            <pc:sldMk cId="2388264161" sldId="333"/>
            <ac:picMk id="1028" creationId="{263FEB9D-8F09-FA27-4B8F-D3232C1F9C3E}"/>
          </ac:picMkLst>
        </pc:picChg>
      </pc:sldChg>
      <pc:sldChg chg="addSp modSp add del mod">
        <pc:chgData name="Sanders Wang" userId="089d73b8-785c-4012-b931-81c632b6c9c7" providerId="ADAL" clId="{E7AE6B78-679D-4638-8261-3B17B889B266}" dt="2023-06-18T12:15:38.327" v="1937" actId="1076"/>
        <pc:sldMkLst>
          <pc:docMk/>
          <pc:sldMk cId="3524832890" sldId="337"/>
        </pc:sldMkLst>
        <pc:spChg chg="add mod">
          <ac:chgData name="Sanders Wang" userId="089d73b8-785c-4012-b931-81c632b6c9c7" providerId="ADAL" clId="{E7AE6B78-679D-4638-8261-3B17B889B266}" dt="2023-06-18T12:15:00.297" v="1916" actId="1076"/>
          <ac:spMkLst>
            <pc:docMk/>
            <pc:sldMk cId="3524832890" sldId="337"/>
            <ac:spMk id="7" creationId="{01FDD6E8-1DE1-366F-BCE7-1B3A63EFC084}"/>
          </ac:spMkLst>
        </pc:spChg>
        <pc:spChg chg="add mod">
          <ac:chgData name="Sanders Wang" userId="089d73b8-785c-4012-b931-81c632b6c9c7" providerId="ADAL" clId="{E7AE6B78-679D-4638-8261-3B17B889B266}" dt="2023-06-18T12:14:52.963" v="1912" actId="14100"/>
          <ac:spMkLst>
            <pc:docMk/>
            <pc:sldMk cId="3524832890" sldId="337"/>
            <ac:spMk id="8" creationId="{94EEB200-4026-8FA0-5A55-5BD0BA2023B9}"/>
          </ac:spMkLst>
        </pc:spChg>
        <pc:spChg chg="add mod">
          <ac:chgData name="Sanders Wang" userId="089d73b8-785c-4012-b931-81c632b6c9c7" providerId="ADAL" clId="{E7AE6B78-679D-4638-8261-3B17B889B266}" dt="2023-06-18T12:15:04.562" v="1918" actId="1076"/>
          <ac:spMkLst>
            <pc:docMk/>
            <pc:sldMk cId="3524832890" sldId="337"/>
            <ac:spMk id="9" creationId="{B0FAB740-1D0A-6EC0-F21C-8CC475FEB479}"/>
          </ac:spMkLst>
        </pc:spChg>
        <pc:spChg chg="add mod">
          <ac:chgData name="Sanders Wang" userId="089d73b8-785c-4012-b931-81c632b6c9c7" providerId="ADAL" clId="{E7AE6B78-679D-4638-8261-3B17B889B266}" dt="2023-06-18T12:15:08.422" v="1920" actId="1076"/>
          <ac:spMkLst>
            <pc:docMk/>
            <pc:sldMk cId="3524832890" sldId="337"/>
            <ac:spMk id="10" creationId="{D6E437A1-D85F-230D-D525-77BE71214FDA}"/>
          </ac:spMkLst>
        </pc:spChg>
        <pc:spChg chg="add mod">
          <ac:chgData name="Sanders Wang" userId="089d73b8-785c-4012-b931-81c632b6c9c7" providerId="ADAL" clId="{E7AE6B78-679D-4638-8261-3B17B889B266}" dt="2023-06-18T12:15:02.928" v="1917" actId="1076"/>
          <ac:spMkLst>
            <pc:docMk/>
            <pc:sldMk cId="3524832890" sldId="337"/>
            <ac:spMk id="11" creationId="{0EA21FC5-A9F3-466C-7A48-CFD1ED1F7F7C}"/>
          </ac:spMkLst>
        </pc:spChg>
        <pc:spChg chg="add mod">
          <ac:chgData name="Sanders Wang" userId="089d73b8-785c-4012-b931-81c632b6c9c7" providerId="ADAL" clId="{E7AE6B78-679D-4638-8261-3B17B889B266}" dt="2023-06-18T12:15:06.546" v="1919" actId="1076"/>
          <ac:spMkLst>
            <pc:docMk/>
            <pc:sldMk cId="3524832890" sldId="337"/>
            <ac:spMk id="12" creationId="{3359F695-942F-187D-8CBA-4DBFE2C26C9F}"/>
          </ac:spMkLst>
        </pc:spChg>
        <pc:spChg chg="add mod">
          <ac:chgData name="Sanders Wang" userId="089d73b8-785c-4012-b931-81c632b6c9c7" providerId="ADAL" clId="{E7AE6B78-679D-4638-8261-3B17B889B266}" dt="2023-06-18T12:15:10.723" v="1921" actId="1076"/>
          <ac:spMkLst>
            <pc:docMk/>
            <pc:sldMk cId="3524832890" sldId="337"/>
            <ac:spMk id="13" creationId="{1D343477-5972-58DD-1748-03410D1B5E10}"/>
          </ac:spMkLst>
        </pc:spChg>
        <pc:spChg chg="add mod">
          <ac:chgData name="Sanders Wang" userId="089d73b8-785c-4012-b931-81c632b6c9c7" providerId="ADAL" clId="{E7AE6B78-679D-4638-8261-3B17B889B266}" dt="2023-06-18T12:14:55.819" v="1913" actId="1076"/>
          <ac:spMkLst>
            <pc:docMk/>
            <pc:sldMk cId="3524832890" sldId="337"/>
            <ac:spMk id="14" creationId="{AE8CF969-515B-727F-18D5-0790440593B7}"/>
          </ac:spMkLst>
        </pc:spChg>
        <pc:spChg chg="add mod">
          <ac:chgData name="Sanders Wang" userId="089d73b8-785c-4012-b931-81c632b6c9c7" providerId="ADAL" clId="{E7AE6B78-679D-4638-8261-3B17B889B266}" dt="2023-06-18T12:15:30.079" v="1932" actId="14100"/>
          <ac:spMkLst>
            <pc:docMk/>
            <pc:sldMk cId="3524832890" sldId="337"/>
            <ac:spMk id="15" creationId="{9DB417DD-E5AF-46CA-8215-21C61DCBA6D9}"/>
          </ac:spMkLst>
        </pc:spChg>
        <pc:spChg chg="add mod">
          <ac:chgData name="Sanders Wang" userId="089d73b8-785c-4012-b931-81c632b6c9c7" providerId="ADAL" clId="{E7AE6B78-679D-4638-8261-3B17B889B266}" dt="2023-06-18T12:15:33.894" v="1934" actId="14100"/>
          <ac:spMkLst>
            <pc:docMk/>
            <pc:sldMk cId="3524832890" sldId="337"/>
            <ac:spMk id="16" creationId="{8F190656-2943-47FB-0B33-210030799987}"/>
          </ac:spMkLst>
        </pc:spChg>
        <pc:spChg chg="add mod">
          <ac:chgData name="Sanders Wang" userId="089d73b8-785c-4012-b931-81c632b6c9c7" providerId="ADAL" clId="{E7AE6B78-679D-4638-8261-3B17B889B266}" dt="2023-06-18T12:15:17.808" v="1925" actId="1076"/>
          <ac:spMkLst>
            <pc:docMk/>
            <pc:sldMk cId="3524832890" sldId="337"/>
            <ac:spMk id="17" creationId="{80E868C7-DE46-810E-3FC4-BE7A31D4BD5E}"/>
          </ac:spMkLst>
        </pc:spChg>
        <pc:picChg chg="add mod">
          <ac:chgData name="Sanders Wang" userId="089d73b8-785c-4012-b931-81c632b6c9c7" providerId="ADAL" clId="{E7AE6B78-679D-4638-8261-3B17B889B266}" dt="2023-06-18T12:14:52.963" v="1912" actId="14100"/>
          <ac:picMkLst>
            <pc:docMk/>
            <pc:sldMk cId="3524832890" sldId="337"/>
            <ac:picMk id="3" creationId="{BFFBCDC2-C7DE-BCC6-08F2-1A607281DF00}"/>
          </ac:picMkLst>
        </pc:picChg>
        <pc:picChg chg="add mod">
          <ac:chgData name="Sanders Wang" userId="089d73b8-785c-4012-b931-81c632b6c9c7" providerId="ADAL" clId="{E7AE6B78-679D-4638-8261-3B17B889B266}" dt="2023-06-18T12:14:58.796" v="1915" actId="1076"/>
          <ac:picMkLst>
            <pc:docMk/>
            <pc:sldMk cId="3524832890" sldId="337"/>
            <ac:picMk id="5" creationId="{CAC8533C-67C5-95AA-60F7-75717A04F671}"/>
          </ac:picMkLst>
        </pc:picChg>
        <pc:picChg chg="add mod">
          <ac:chgData name="Sanders Wang" userId="089d73b8-785c-4012-b931-81c632b6c9c7" providerId="ADAL" clId="{E7AE6B78-679D-4638-8261-3B17B889B266}" dt="2023-06-18T12:15:12.577" v="1922" actId="1076"/>
          <ac:picMkLst>
            <pc:docMk/>
            <pc:sldMk cId="3524832890" sldId="337"/>
            <ac:picMk id="6" creationId="{E21FBEF2-7364-9C8E-2E1E-C8F02E7C4F62}"/>
          </ac:picMkLst>
        </pc:picChg>
        <pc:picChg chg="add mod">
          <ac:chgData name="Sanders Wang" userId="089d73b8-785c-4012-b931-81c632b6c9c7" providerId="ADAL" clId="{E7AE6B78-679D-4638-8261-3B17B889B266}" dt="2023-06-18T12:15:38.327" v="1937" actId="1076"/>
          <ac:picMkLst>
            <pc:docMk/>
            <pc:sldMk cId="3524832890" sldId="337"/>
            <ac:picMk id="18" creationId="{662B4315-1A89-99CE-865C-820516974E9D}"/>
          </ac:picMkLst>
        </pc:picChg>
      </pc:sldChg>
      <pc:sldChg chg="addSp delSp modSp add mod ord modClrScheme chgLayout">
        <pc:chgData name="Sanders Wang" userId="089d73b8-785c-4012-b931-81c632b6c9c7" providerId="ADAL" clId="{E7AE6B78-679D-4638-8261-3B17B889B266}" dt="2023-06-17T16:27:13.310" v="245" actId="1076"/>
        <pc:sldMkLst>
          <pc:docMk/>
          <pc:sldMk cId="678193627" sldId="340"/>
        </pc:sldMkLst>
        <pc:spChg chg="mod ord">
          <ac:chgData name="Sanders Wang" userId="089d73b8-785c-4012-b931-81c632b6c9c7" providerId="ADAL" clId="{E7AE6B78-679D-4638-8261-3B17B889B266}" dt="2023-06-17T16:21:41.297" v="65" actId="700"/>
          <ac:spMkLst>
            <pc:docMk/>
            <pc:sldMk cId="678193627" sldId="340"/>
            <ac:spMk id="2" creationId="{B25B4BFF-17B7-4413-9886-53B50B52B554}"/>
          </ac:spMkLst>
        </pc:spChg>
        <pc:spChg chg="del mod ord">
          <ac:chgData name="Sanders Wang" userId="089d73b8-785c-4012-b931-81c632b6c9c7" providerId="ADAL" clId="{E7AE6B78-679D-4638-8261-3B17B889B266}" dt="2023-06-17T16:21:41.297" v="65" actId="700"/>
          <ac:spMkLst>
            <pc:docMk/>
            <pc:sldMk cId="678193627" sldId="340"/>
            <ac:spMk id="3" creationId="{F9CD273A-BC61-475C-90FA-C16253E6B293}"/>
          </ac:spMkLst>
        </pc:spChg>
        <pc:spChg chg="add mod">
          <ac:chgData name="Sanders Wang" userId="089d73b8-785c-4012-b931-81c632b6c9c7" providerId="ADAL" clId="{E7AE6B78-679D-4638-8261-3B17B889B266}" dt="2023-06-17T16:25:31.495" v="190" actId="207"/>
          <ac:spMkLst>
            <pc:docMk/>
            <pc:sldMk cId="678193627" sldId="340"/>
            <ac:spMk id="5" creationId="{C9577C5A-481D-9DA3-2769-66AE44D70A2D}"/>
          </ac:spMkLst>
        </pc:spChg>
        <pc:spChg chg="add mod">
          <ac:chgData name="Sanders Wang" userId="089d73b8-785c-4012-b931-81c632b6c9c7" providerId="ADAL" clId="{E7AE6B78-679D-4638-8261-3B17B889B266}" dt="2023-06-17T16:25:31.495" v="190" actId="207"/>
          <ac:spMkLst>
            <pc:docMk/>
            <pc:sldMk cId="678193627" sldId="340"/>
            <ac:spMk id="6" creationId="{14F42A17-0CA5-9E8A-C677-84466EC9D4A9}"/>
          </ac:spMkLst>
        </pc:spChg>
        <pc:spChg chg="add mod">
          <ac:chgData name="Sanders Wang" userId="089d73b8-785c-4012-b931-81c632b6c9c7" providerId="ADAL" clId="{E7AE6B78-679D-4638-8261-3B17B889B266}" dt="2023-06-17T16:25:31.495" v="190" actId="207"/>
          <ac:spMkLst>
            <pc:docMk/>
            <pc:sldMk cId="678193627" sldId="340"/>
            <ac:spMk id="7" creationId="{ADA7BA3B-16AB-A3EB-3FF2-1752122E0F41}"/>
          </ac:spMkLst>
        </pc:spChg>
        <pc:spChg chg="add mod">
          <ac:chgData name="Sanders Wang" userId="089d73b8-785c-4012-b931-81c632b6c9c7" providerId="ADAL" clId="{E7AE6B78-679D-4638-8261-3B17B889B266}" dt="2023-06-17T16:26:13.256" v="213" actId="2085"/>
          <ac:spMkLst>
            <pc:docMk/>
            <pc:sldMk cId="678193627" sldId="340"/>
            <ac:spMk id="9" creationId="{2868C5E0-8838-3A2D-4578-7865D7338A0B}"/>
          </ac:spMkLst>
        </pc:spChg>
        <pc:spChg chg="add mod">
          <ac:chgData name="Sanders Wang" userId="089d73b8-785c-4012-b931-81c632b6c9c7" providerId="ADAL" clId="{E7AE6B78-679D-4638-8261-3B17B889B266}" dt="2023-06-17T16:27:13.310" v="245" actId="1076"/>
          <ac:spMkLst>
            <pc:docMk/>
            <pc:sldMk cId="678193627" sldId="340"/>
            <ac:spMk id="10" creationId="{2F160022-DD77-FAB0-5714-D2511F1DDCEA}"/>
          </ac:spMkLst>
        </pc:spChg>
        <pc:spChg chg="add mod">
          <ac:chgData name="Sanders Wang" userId="089d73b8-785c-4012-b931-81c632b6c9c7" providerId="ADAL" clId="{E7AE6B78-679D-4638-8261-3B17B889B266}" dt="2023-06-17T16:27:08.460" v="242" actId="1076"/>
          <ac:spMkLst>
            <pc:docMk/>
            <pc:sldMk cId="678193627" sldId="340"/>
            <ac:spMk id="11" creationId="{D8576BE2-FA76-55CE-8D9E-1A0D3DA8849C}"/>
          </ac:spMkLst>
        </pc:spChg>
        <pc:grpChg chg="add mod">
          <ac:chgData name="Sanders Wang" userId="089d73b8-785c-4012-b931-81c632b6c9c7" providerId="ADAL" clId="{E7AE6B78-679D-4638-8261-3B17B889B266}" dt="2023-06-17T16:25:31.495" v="190" actId="207"/>
          <ac:grpSpMkLst>
            <pc:docMk/>
            <pc:sldMk cId="678193627" sldId="340"/>
            <ac:grpSpMk id="8" creationId="{C49161BD-76B2-09AE-1995-C784987CDEFF}"/>
          </ac:grpSpMkLst>
        </pc:grpChg>
      </pc:sldChg>
      <pc:sldChg chg="new del">
        <pc:chgData name="Sanders Wang" userId="089d73b8-785c-4012-b931-81c632b6c9c7" providerId="ADAL" clId="{E7AE6B78-679D-4638-8261-3B17B889B266}" dt="2023-06-17T16:20:58.444" v="21" actId="47"/>
        <pc:sldMkLst>
          <pc:docMk/>
          <pc:sldMk cId="1068529261" sldId="340"/>
        </pc:sldMkLst>
      </pc:sldChg>
      <pc:sldChg chg="addSp delSp modSp add mod modClrScheme chgLayout">
        <pc:chgData name="Sanders Wang" userId="089d73b8-785c-4012-b931-81c632b6c9c7" providerId="ADAL" clId="{E7AE6B78-679D-4638-8261-3B17B889B266}" dt="2023-06-17T17:42:49.329" v="1524" actId="20577"/>
        <pc:sldMkLst>
          <pc:docMk/>
          <pc:sldMk cId="2014050990" sldId="341"/>
        </pc:sldMkLst>
        <pc:spChg chg="mod ord">
          <ac:chgData name="Sanders Wang" userId="089d73b8-785c-4012-b931-81c632b6c9c7" providerId="ADAL" clId="{E7AE6B78-679D-4638-8261-3B17B889B266}" dt="2023-06-17T16:28:53.474" v="284" actId="20577"/>
          <ac:spMkLst>
            <pc:docMk/>
            <pc:sldMk cId="2014050990" sldId="341"/>
            <ac:spMk id="2" creationId="{B25B4BFF-17B7-4413-9886-53B50B52B554}"/>
          </ac:spMkLst>
        </pc:spChg>
        <pc:spChg chg="add mod ord">
          <ac:chgData name="Sanders Wang" userId="089d73b8-785c-4012-b931-81c632b6c9c7" providerId="ADAL" clId="{E7AE6B78-679D-4638-8261-3B17B889B266}" dt="2023-06-17T17:42:49.329" v="1524" actId="20577"/>
          <ac:spMkLst>
            <pc:docMk/>
            <pc:sldMk cId="2014050990" sldId="341"/>
            <ac:spMk id="3" creationId="{917A5EAC-4677-F4AC-9B88-D5390F1B351F}"/>
          </ac:spMkLst>
        </pc:spChg>
        <pc:spChg chg="del">
          <ac:chgData name="Sanders Wang" userId="089d73b8-785c-4012-b931-81c632b6c9c7" providerId="ADAL" clId="{E7AE6B78-679D-4638-8261-3B17B889B266}" dt="2023-06-17T16:27:27.633" v="247" actId="478"/>
          <ac:spMkLst>
            <pc:docMk/>
            <pc:sldMk cId="2014050990" sldId="341"/>
            <ac:spMk id="9" creationId="{2868C5E0-8838-3A2D-4578-7865D7338A0B}"/>
          </ac:spMkLst>
        </pc:spChg>
        <pc:spChg chg="del">
          <ac:chgData name="Sanders Wang" userId="089d73b8-785c-4012-b931-81c632b6c9c7" providerId="ADAL" clId="{E7AE6B78-679D-4638-8261-3B17B889B266}" dt="2023-06-17T16:27:27.633" v="247" actId="478"/>
          <ac:spMkLst>
            <pc:docMk/>
            <pc:sldMk cId="2014050990" sldId="341"/>
            <ac:spMk id="10" creationId="{2F160022-DD77-FAB0-5714-D2511F1DDCEA}"/>
          </ac:spMkLst>
        </pc:spChg>
        <pc:spChg chg="del">
          <ac:chgData name="Sanders Wang" userId="089d73b8-785c-4012-b931-81c632b6c9c7" providerId="ADAL" clId="{E7AE6B78-679D-4638-8261-3B17B889B266}" dt="2023-06-17T16:27:27.633" v="247" actId="478"/>
          <ac:spMkLst>
            <pc:docMk/>
            <pc:sldMk cId="2014050990" sldId="341"/>
            <ac:spMk id="11" creationId="{D8576BE2-FA76-55CE-8D9E-1A0D3DA8849C}"/>
          </ac:spMkLst>
        </pc:spChg>
        <pc:grpChg chg="del">
          <ac:chgData name="Sanders Wang" userId="089d73b8-785c-4012-b931-81c632b6c9c7" providerId="ADAL" clId="{E7AE6B78-679D-4638-8261-3B17B889B266}" dt="2023-06-17T16:27:27.633" v="247" actId="478"/>
          <ac:grpSpMkLst>
            <pc:docMk/>
            <pc:sldMk cId="2014050990" sldId="341"/>
            <ac:grpSpMk id="8" creationId="{C49161BD-76B2-09AE-1995-C784987CDEFF}"/>
          </ac:grpSpMkLst>
        </pc:grpChg>
      </pc:sldChg>
      <pc:sldChg chg="addSp delSp modSp add mod modClrScheme chgLayout">
        <pc:chgData name="Sanders Wang" userId="089d73b8-785c-4012-b931-81c632b6c9c7" providerId="ADAL" clId="{E7AE6B78-679D-4638-8261-3B17B889B266}" dt="2023-06-17T16:31:46.845" v="525" actId="113"/>
        <pc:sldMkLst>
          <pc:docMk/>
          <pc:sldMk cId="2633142322" sldId="342"/>
        </pc:sldMkLst>
        <pc:spChg chg="mod ord">
          <ac:chgData name="Sanders Wang" userId="089d73b8-785c-4012-b931-81c632b6c9c7" providerId="ADAL" clId="{E7AE6B78-679D-4638-8261-3B17B889B266}" dt="2023-06-17T16:30:44.569" v="457" actId="700"/>
          <ac:spMkLst>
            <pc:docMk/>
            <pc:sldMk cId="2633142322" sldId="342"/>
            <ac:spMk id="2" creationId="{B25B4BFF-17B7-4413-9886-53B50B52B554}"/>
          </ac:spMkLst>
        </pc:spChg>
        <pc:spChg chg="del mod">
          <ac:chgData name="Sanders Wang" userId="089d73b8-785c-4012-b931-81c632b6c9c7" providerId="ADAL" clId="{E7AE6B78-679D-4638-8261-3B17B889B266}" dt="2023-06-17T16:30:44.569" v="457" actId="700"/>
          <ac:spMkLst>
            <pc:docMk/>
            <pc:sldMk cId="2633142322" sldId="342"/>
            <ac:spMk id="3" creationId="{917A5EAC-4677-F4AC-9B88-D5390F1B351F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6" creationId="{527EB585-6262-7A91-B0BE-8CF110E0A40A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7" creationId="{5398D4CD-D5D5-7B7A-CD09-410BB1BA8306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8" creationId="{F00B7C1F-82B2-F8B1-679B-B5E497DF7346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9" creationId="{D9786D50-8470-59E7-802C-7C0653D4B625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0" creationId="{4A048D47-3B07-3AC4-2369-EF17AEDDEA5D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1" creationId="{3A6D83C1-E8FA-490F-3EBC-6E15BAEEB217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2" creationId="{2F2848BE-7F68-D602-8480-7F7B46184995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3" creationId="{8B2CD9F3-21CF-E80E-9C8F-DF8388880558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4" creationId="{2A5E6CC2-98E6-2BB4-EF56-2FCF53458313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5" creationId="{AC4B7785-816C-8D00-D3A0-1CF37C0DC96A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6" creationId="{040C4FDF-8186-530A-512A-77744299050E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7" creationId="{B729E55B-CECF-84BE-B323-FF2B12D07B83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8" creationId="{FB1965B7-7B6F-3899-20AD-3B12FBA999A1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19" creationId="{E764828C-D1BC-8EA5-26A7-C17D0746322E}"/>
          </ac:spMkLst>
        </pc:spChg>
        <pc:spChg chg="add mod">
          <ac:chgData name="Sanders Wang" userId="089d73b8-785c-4012-b931-81c632b6c9c7" providerId="ADAL" clId="{E7AE6B78-679D-4638-8261-3B17B889B266}" dt="2023-06-17T16:30:54.100" v="458"/>
          <ac:spMkLst>
            <pc:docMk/>
            <pc:sldMk cId="2633142322" sldId="342"/>
            <ac:spMk id="20" creationId="{52C72625-2389-5C33-6676-7F43926F8609}"/>
          </ac:spMkLst>
        </pc:spChg>
        <pc:spChg chg="add mod">
          <ac:chgData name="Sanders Wang" userId="089d73b8-785c-4012-b931-81c632b6c9c7" providerId="ADAL" clId="{E7AE6B78-679D-4638-8261-3B17B889B266}" dt="2023-06-17T16:31:46.845" v="525" actId="113"/>
          <ac:spMkLst>
            <pc:docMk/>
            <pc:sldMk cId="2633142322" sldId="342"/>
            <ac:spMk id="21" creationId="{D3890ACD-ADD8-FF4D-F0D0-270A32FAD051}"/>
          </ac:spMkLst>
        </pc:spChg>
        <pc:graphicFrameChg chg="add mod modGraphic">
          <ac:chgData name="Sanders Wang" userId="089d73b8-785c-4012-b931-81c632b6c9c7" providerId="ADAL" clId="{E7AE6B78-679D-4638-8261-3B17B889B266}" dt="2023-06-17T16:31:35.238" v="507" actId="20577"/>
          <ac:graphicFrameMkLst>
            <pc:docMk/>
            <pc:sldMk cId="2633142322" sldId="342"/>
            <ac:graphicFrameMk id="5" creationId="{E1B19AE2-B29D-2DF9-F235-8768A6A11CEE}"/>
          </ac:graphicFrameMkLst>
        </pc:graphicFrameChg>
      </pc:sldChg>
      <pc:sldChg chg="addSp delSp modSp add mod">
        <pc:chgData name="Sanders Wang" userId="089d73b8-785c-4012-b931-81c632b6c9c7" providerId="ADAL" clId="{E7AE6B78-679D-4638-8261-3B17B889B266}" dt="2023-06-17T17:45:30.714" v="1539" actId="21"/>
        <pc:sldMkLst>
          <pc:docMk/>
          <pc:sldMk cId="3721855765" sldId="343"/>
        </pc:sldMkLst>
        <pc:spChg chg="mod">
          <ac:chgData name="Sanders Wang" userId="089d73b8-785c-4012-b931-81c632b6c9c7" providerId="ADAL" clId="{E7AE6B78-679D-4638-8261-3B17B889B266}" dt="2023-06-17T16:35:07.039" v="546" actId="20577"/>
          <ac:spMkLst>
            <pc:docMk/>
            <pc:sldMk cId="3721855765" sldId="343"/>
            <ac:spMk id="2" creationId="{B25B4BFF-17B7-4413-9886-53B50B52B554}"/>
          </ac:spMkLst>
        </pc:spChg>
        <pc:spChg chg="del">
          <ac:chgData name="Sanders Wang" userId="089d73b8-785c-4012-b931-81c632b6c9c7" providerId="ADAL" clId="{E7AE6B78-679D-4638-8261-3B17B889B266}" dt="2023-06-17T16:35:14" v="549"/>
          <ac:spMkLst>
            <pc:docMk/>
            <pc:sldMk cId="3721855765" sldId="343"/>
            <ac:spMk id="3" creationId="{F9CD273A-BC61-475C-90FA-C16253E6B293}"/>
          </ac:spMkLst>
        </pc:spChg>
        <pc:picChg chg="add del mod">
          <ac:chgData name="Sanders Wang" userId="089d73b8-785c-4012-b931-81c632b6c9c7" providerId="ADAL" clId="{E7AE6B78-679D-4638-8261-3B17B889B266}" dt="2023-06-17T17:45:30.714" v="1539" actId="21"/>
          <ac:picMkLst>
            <pc:docMk/>
            <pc:sldMk cId="3721855765" sldId="343"/>
            <ac:picMk id="3" creationId="{70DE9F75-503C-EB55-3BA7-2DBC58C61F28}"/>
          </ac:picMkLst>
        </pc:picChg>
        <pc:picChg chg="add del mod">
          <ac:chgData name="Sanders Wang" userId="089d73b8-785c-4012-b931-81c632b6c9c7" providerId="ADAL" clId="{E7AE6B78-679D-4638-8261-3B17B889B266}" dt="2023-06-17T16:35:13.322" v="548"/>
          <ac:picMkLst>
            <pc:docMk/>
            <pc:sldMk cId="3721855765" sldId="343"/>
            <ac:picMk id="5" creationId="{82AE70E2-BE78-F59E-2063-29A42E8C7393}"/>
          </ac:picMkLst>
        </pc:picChg>
        <pc:picChg chg="add mod">
          <ac:chgData name="Sanders Wang" userId="089d73b8-785c-4012-b931-81c632b6c9c7" providerId="ADAL" clId="{E7AE6B78-679D-4638-8261-3B17B889B266}" dt="2023-06-17T16:35:20.969" v="551" actId="962"/>
          <ac:picMkLst>
            <pc:docMk/>
            <pc:sldMk cId="3721855765" sldId="343"/>
            <ac:picMk id="6" creationId="{58CA308F-41FC-E828-43EB-E5B51A7B4BD2}"/>
          </ac:picMkLst>
        </pc:picChg>
      </pc:sldChg>
      <pc:sldChg chg="addSp delSp modSp add mod">
        <pc:chgData name="Sanders Wang" userId="089d73b8-785c-4012-b931-81c632b6c9c7" providerId="ADAL" clId="{E7AE6B78-679D-4638-8261-3B17B889B266}" dt="2023-06-17T16:36:44.355" v="587" actId="1076"/>
        <pc:sldMkLst>
          <pc:docMk/>
          <pc:sldMk cId="2349643325" sldId="344"/>
        </pc:sldMkLst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7" creationId="{01FDD6E8-1DE1-366F-BCE7-1B3A63EFC084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8" creationId="{94EEB200-4026-8FA0-5A55-5BD0BA2023B9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9" creationId="{B0FAB740-1D0A-6EC0-F21C-8CC475FEB479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10" creationId="{D6E437A1-D85F-230D-D525-77BE71214FDA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11" creationId="{0EA21FC5-A9F3-466C-7A48-CFD1ED1F7F7C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12" creationId="{3359F695-942F-187D-8CBA-4DBFE2C26C9F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13" creationId="{1D343477-5972-58DD-1748-03410D1B5E10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14" creationId="{AE8CF969-515B-727F-18D5-0790440593B7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15" creationId="{9DB417DD-E5AF-46CA-8215-21C61DCBA6D9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16" creationId="{8F190656-2943-47FB-0B33-210030799987}"/>
          </ac:spMkLst>
        </pc:spChg>
        <pc:spChg chg="del">
          <ac:chgData name="Sanders Wang" userId="089d73b8-785c-4012-b931-81c632b6c9c7" providerId="ADAL" clId="{E7AE6B78-679D-4638-8261-3B17B889B266}" dt="2023-06-17T16:36:15.172" v="554" actId="478"/>
          <ac:spMkLst>
            <pc:docMk/>
            <pc:sldMk cId="2349643325" sldId="344"/>
            <ac:spMk id="17" creationId="{80E868C7-DE46-810E-3FC4-BE7A31D4BD5E}"/>
          </ac:spMkLst>
        </pc:spChg>
        <pc:spChg chg="add mod">
          <ac:chgData name="Sanders Wang" userId="089d73b8-785c-4012-b931-81c632b6c9c7" providerId="ADAL" clId="{E7AE6B78-679D-4638-8261-3B17B889B266}" dt="2023-06-17T16:36:29.371" v="556" actId="1076"/>
          <ac:spMkLst>
            <pc:docMk/>
            <pc:sldMk cId="2349643325" sldId="344"/>
            <ac:spMk id="21" creationId="{7D86BF0B-AFD3-C418-F22B-8F986D998531}"/>
          </ac:spMkLst>
        </pc:spChg>
        <pc:spChg chg="add mod">
          <ac:chgData name="Sanders Wang" userId="089d73b8-785c-4012-b931-81c632b6c9c7" providerId="ADAL" clId="{E7AE6B78-679D-4638-8261-3B17B889B266}" dt="2023-06-17T16:36:29.371" v="556" actId="1076"/>
          <ac:spMkLst>
            <pc:docMk/>
            <pc:sldMk cId="2349643325" sldId="344"/>
            <ac:spMk id="22" creationId="{E05D0620-0E31-CBBE-B25E-907621304C18}"/>
          </ac:spMkLst>
        </pc:spChg>
        <pc:spChg chg="add mod">
          <ac:chgData name="Sanders Wang" userId="089d73b8-785c-4012-b931-81c632b6c9c7" providerId="ADAL" clId="{E7AE6B78-679D-4638-8261-3B17B889B266}" dt="2023-06-17T16:36:29.371" v="556" actId="1076"/>
          <ac:spMkLst>
            <pc:docMk/>
            <pc:sldMk cId="2349643325" sldId="344"/>
            <ac:spMk id="23" creationId="{5DEF70FB-5610-74AA-74B5-065C4142AA73}"/>
          </ac:spMkLst>
        </pc:spChg>
        <pc:spChg chg="add mod">
          <ac:chgData name="Sanders Wang" userId="089d73b8-785c-4012-b931-81c632b6c9c7" providerId="ADAL" clId="{E7AE6B78-679D-4638-8261-3B17B889B266}" dt="2023-06-17T16:36:29.371" v="556" actId="1076"/>
          <ac:spMkLst>
            <pc:docMk/>
            <pc:sldMk cId="2349643325" sldId="344"/>
            <ac:spMk id="25" creationId="{A232B9A6-1E4B-262F-B580-D93DE61794FF}"/>
          </ac:spMkLst>
        </pc:spChg>
        <pc:spChg chg="add mod">
          <ac:chgData name="Sanders Wang" userId="089d73b8-785c-4012-b931-81c632b6c9c7" providerId="ADAL" clId="{E7AE6B78-679D-4638-8261-3B17B889B266}" dt="2023-06-17T16:36:29.371" v="556" actId="1076"/>
          <ac:spMkLst>
            <pc:docMk/>
            <pc:sldMk cId="2349643325" sldId="344"/>
            <ac:spMk id="26" creationId="{DBA3227C-2E38-FA80-D551-4C2433B03CDC}"/>
          </ac:spMkLst>
        </pc:spChg>
        <pc:spChg chg="add mod">
          <ac:chgData name="Sanders Wang" userId="089d73b8-785c-4012-b931-81c632b6c9c7" providerId="ADAL" clId="{E7AE6B78-679D-4638-8261-3B17B889B266}" dt="2023-06-17T16:36:29.371" v="556" actId="1076"/>
          <ac:spMkLst>
            <pc:docMk/>
            <pc:sldMk cId="2349643325" sldId="344"/>
            <ac:spMk id="27" creationId="{45FD98EC-A168-F098-F7E3-09670AE8F08C}"/>
          </ac:spMkLst>
        </pc:spChg>
        <pc:spChg chg="add mod">
          <ac:chgData name="Sanders Wang" userId="089d73b8-785c-4012-b931-81c632b6c9c7" providerId="ADAL" clId="{E7AE6B78-679D-4638-8261-3B17B889B266}" dt="2023-06-17T16:36:44.355" v="587" actId="1076"/>
          <ac:spMkLst>
            <pc:docMk/>
            <pc:sldMk cId="2349643325" sldId="344"/>
            <ac:spMk id="31" creationId="{70A5390A-C767-A0F2-263D-8B3ED21288D8}"/>
          </ac:spMkLst>
        </pc:spChg>
        <pc:picChg chg="del">
          <ac:chgData name="Sanders Wang" userId="089d73b8-785c-4012-b931-81c632b6c9c7" providerId="ADAL" clId="{E7AE6B78-679D-4638-8261-3B17B889B266}" dt="2023-06-17T16:36:15.172" v="554" actId="478"/>
          <ac:picMkLst>
            <pc:docMk/>
            <pc:sldMk cId="2349643325" sldId="344"/>
            <ac:picMk id="3" creationId="{BFFBCDC2-C7DE-BCC6-08F2-1A607281DF00}"/>
          </ac:picMkLst>
        </pc:picChg>
        <pc:picChg chg="del">
          <ac:chgData name="Sanders Wang" userId="089d73b8-785c-4012-b931-81c632b6c9c7" providerId="ADAL" clId="{E7AE6B78-679D-4638-8261-3B17B889B266}" dt="2023-06-17T16:36:15.172" v="554" actId="478"/>
          <ac:picMkLst>
            <pc:docMk/>
            <pc:sldMk cId="2349643325" sldId="344"/>
            <ac:picMk id="5" creationId="{CAC8533C-67C5-95AA-60F7-75717A04F671}"/>
          </ac:picMkLst>
        </pc:picChg>
        <pc:picChg chg="del">
          <ac:chgData name="Sanders Wang" userId="089d73b8-785c-4012-b931-81c632b6c9c7" providerId="ADAL" clId="{E7AE6B78-679D-4638-8261-3B17B889B266}" dt="2023-06-17T16:36:15.172" v="554" actId="478"/>
          <ac:picMkLst>
            <pc:docMk/>
            <pc:sldMk cId="2349643325" sldId="344"/>
            <ac:picMk id="6" creationId="{E21FBEF2-7364-9C8E-2E1E-C8F02E7C4F62}"/>
          </ac:picMkLst>
        </pc:picChg>
        <pc:cxnChg chg="add mod">
          <ac:chgData name="Sanders Wang" userId="089d73b8-785c-4012-b931-81c632b6c9c7" providerId="ADAL" clId="{E7AE6B78-679D-4638-8261-3B17B889B266}" dt="2023-06-17T16:36:29.371" v="556" actId="1076"/>
          <ac:cxnSpMkLst>
            <pc:docMk/>
            <pc:sldMk cId="2349643325" sldId="344"/>
            <ac:cxnSpMk id="18" creationId="{9D9E2141-67DF-A7EC-66E6-89CCA70E5DBD}"/>
          </ac:cxnSpMkLst>
        </pc:cxnChg>
        <pc:cxnChg chg="add mod">
          <ac:chgData name="Sanders Wang" userId="089d73b8-785c-4012-b931-81c632b6c9c7" providerId="ADAL" clId="{E7AE6B78-679D-4638-8261-3B17B889B266}" dt="2023-06-17T16:36:29.371" v="556" actId="1076"/>
          <ac:cxnSpMkLst>
            <pc:docMk/>
            <pc:sldMk cId="2349643325" sldId="344"/>
            <ac:cxnSpMk id="19" creationId="{C21D959E-ADAA-BD35-4917-8A51E0F68BBA}"/>
          </ac:cxnSpMkLst>
        </pc:cxnChg>
        <pc:cxnChg chg="add mod">
          <ac:chgData name="Sanders Wang" userId="089d73b8-785c-4012-b931-81c632b6c9c7" providerId="ADAL" clId="{E7AE6B78-679D-4638-8261-3B17B889B266}" dt="2023-06-17T16:36:29.371" v="556" actId="1076"/>
          <ac:cxnSpMkLst>
            <pc:docMk/>
            <pc:sldMk cId="2349643325" sldId="344"/>
            <ac:cxnSpMk id="20" creationId="{43720BCD-8353-DECD-4347-4B5AADFFECA8}"/>
          </ac:cxnSpMkLst>
        </pc:cxnChg>
        <pc:cxnChg chg="add mod">
          <ac:chgData name="Sanders Wang" userId="089d73b8-785c-4012-b931-81c632b6c9c7" providerId="ADAL" clId="{E7AE6B78-679D-4638-8261-3B17B889B266}" dt="2023-06-17T16:36:29.371" v="556" actId="1076"/>
          <ac:cxnSpMkLst>
            <pc:docMk/>
            <pc:sldMk cId="2349643325" sldId="344"/>
            <ac:cxnSpMk id="24" creationId="{8B9A23A9-7366-9CAE-C008-88A7AE19EAEB}"/>
          </ac:cxnSpMkLst>
        </pc:cxnChg>
        <pc:cxnChg chg="add mod">
          <ac:chgData name="Sanders Wang" userId="089d73b8-785c-4012-b931-81c632b6c9c7" providerId="ADAL" clId="{E7AE6B78-679D-4638-8261-3B17B889B266}" dt="2023-06-17T16:36:29.371" v="556" actId="1076"/>
          <ac:cxnSpMkLst>
            <pc:docMk/>
            <pc:sldMk cId="2349643325" sldId="344"/>
            <ac:cxnSpMk id="28" creationId="{7594A681-D91B-1DFD-00C6-888E5DE5A50C}"/>
          </ac:cxnSpMkLst>
        </pc:cxnChg>
        <pc:cxnChg chg="add mod">
          <ac:chgData name="Sanders Wang" userId="089d73b8-785c-4012-b931-81c632b6c9c7" providerId="ADAL" clId="{E7AE6B78-679D-4638-8261-3B17B889B266}" dt="2023-06-17T16:36:29.371" v="556" actId="1076"/>
          <ac:cxnSpMkLst>
            <pc:docMk/>
            <pc:sldMk cId="2349643325" sldId="344"/>
            <ac:cxnSpMk id="29" creationId="{F9CED84D-C0A4-F2B1-9F44-0DD202C1204C}"/>
          </ac:cxnSpMkLst>
        </pc:cxnChg>
        <pc:cxnChg chg="add mod">
          <ac:chgData name="Sanders Wang" userId="089d73b8-785c-4012-b931-81c632b6c9c7" providerId="ADAL" clId="{E7AE6B78-679D-4638-8261-3B17B889B266}" dt="2023-06-17T16:36:29.371" v="556" actId="1076"/>
          <ac:cxnSpMkLst>
            <pc:docMk/>
            <pc:sldMk cId="2349643325" sldId="344"/>
            <ac:cxnSpMk id="30" creationId="{571F47ED-B04A-BFDF-DC13-CBE04C889EA9}"/>
          </ac:cxnSpMkLst>
        </pc:cxnChg>
      </pc:sldChg>
      <pc:sldChg chg="addSp delSp modSp add mod">
        <pc:chgData name="Sanders Wang" userId="089d73b8-785c-4012-b931-81c632b6c9c7" providerId="ADAL" clId="{E7AE6B78-679D-4638-8261-3B17B889B266}" dt="2023-06-17T16:38:05.424" v="612"/>
        <pc:sldMkLst>
          <pc:docMk/>
          <pc:sldMk cId="983930795" sldId="345"/>
        </pc:sldMkLst>
        <pc:spChg chg="mod">
          <ac:chgData name="Sanders Wang" userId="089d73b8-785c-4012-b931-81c632b6c9c7" providerId="ADAL" clId="{E7AE6B78-679D-4638-8261-3B17B889B266}" dt="2023-06-17T16:37:44.300" v="611" actId="20577"/>
          <ac:spMkLst>
            <pc:docMk/>
            <pc:sldMk cId="983930795" sldId="345"/>
            <ac:spMk id="2" creationId="{B25B4BFF-17B7-4413-9886-53B50B52B554}"/>
          </ac:spMkLst>
        </pc:spChg>
        <pc:spChg chg="del">
          <ac:chgData name="Sanders Wang" userId="089d73b8-785c-4012-b931-81c632b6c9c7" providerId="ADAL" clId="{E7AE6B78-679D-4638-8261-3B17B889B266}" dt="2023-06-17T16:37:24.490" v="598" actId="478"/>
          <ac:spMkLst>
            <pc:docMk/>
            <pc:sldMk cId="983930795" sldId="345"/>
            <ac:spMk id="21" creationId="{7D86BF0B-AFD3-C418-F22B-8F986D998531}"/>
          </ac:spMkLst>
        </pc:spChg>
        <pc:spChg chg="del">
          <ac:chgData name="Sanders Wang" userId="089d73b8-785c-4012-b931-81c632b6c9c7" providerId="ADAL" clId="{E7AE6B78-679D-4638-8261-3B17B889B266}" dt="2023-06-17T16:37:24.490" v="598" actId="478"/>
          <ac:spMkLst>
            <pc:docMk/>
            <pc:sldMk cId="983930795" sldId="345"/>
            <ac:spMk id="22" creationId="{E05D0620-0E31-CBBE-B25E-907621304C18}"/>
          </ac:spMkLst>
        </pc:spChg>
        <pc:spChg chg="del">
          <ac:chgData name="Sanders Wang" userId="089d73b8-785c-4012-b931-81c632b6c9c7" providerId="ADAL" clId="{E7AE6B78-679D-4638-8261-3B17B889B266}" dt="2023-06-17T16:37:24.490" v="598" actId="478"/>
          <ac:spMkLst>
            <pc:docMk/>
            <pc:sldMk cId="983930795" sldId="345"/>
            <ac:spMk id="23" creationId="{5DEF70FB-5610-74AA-74B5-065C4142AA73}"/>
          </ac:spMkLst>
        </pc:spChg>
        <pc:spChg chg="del">
          <ac:chgData name="Sanders Wang" userId="089d73b8-785c-4012-b931-81c632b6c9c7" providerId="ADAL" clId="{E7AE6B78-679D-4638-8261-3B17B889B266}" dt="2023-06-17T16:37:24.490" v="598" actId="478"/>
          <ac:spMkLst>
            <pc:docMk/>
            <pc:sldMk cId="983930795" sldId="345"/>
            <ac:spMk id="25" creationId="{A232B9A6-1E4B-262F-B580-D93DE61794FF}"/>
          </ac:spMkLst>
        </pc:spChg>
        <pc:spChg chg="del">
          <ac:chgData name="Sanders Wang" userId="089d73b8-785c-4012-b931-81c632b6c9c7" providerId="ADAL" clId="{E7AE6B78-679D-4638-8261-3B17B889B266}" dt="2023-06-17T16:37:24.490" v="598" actId="478"/>
          <ac:spMkLst>
            <pc:docMk/>
            <pc:sldMk cId="983930795" sldId="345"/>
            <ac:spMk id="26" creationId="{DBA3227C-2E38-FA80-D551-4C2433B03CDC}"/>
          </ac:spMkLst>
        </pc:spChg>
        <pc:spChg chg="del">
          <ac:chgData name="Sanders Wang" userId="089d73b8-785c-4012-b931-81c632b6c9c7" providerId="ADAL" clId="{E7AE6B78-679D-4638-8261-3B17B889B266}" dt="2023-06-17T16:37:24.490" v="598" actId="478"/>
          <ac:spMkLst>
            <pc:docMk/>
            <pc:sldMk cId="983930795" sldId="345"/>
            <ac:spMk id="27" creationId="{45FD98EC-A168-F098-F7E3-09670AE8F08C}"/>
          </ac:spMkLst>
        </pc:spChg>
        <pc:spChg chg="del">
          <ac:chgData name="Sanders Wang" userId="089d73b8-785c-4012-b931-81c632b6c9c7" providerId="ADAL" clId="{E7AE6B78-679D-4638-8261-3B17B889B266}" dt="2023-06-17T16:37:24.490" v="598" actId="478"/>
          <ac:spMkLst>
            <pc:docMk/>
            <pc:sldMk cId="983930795" sldId="345"/>
            <ac:spMk id="31" creationId="{70A5390A-C767-A0F2-263D-8B3ED21288D8}"/>
          </ac:spMkLst>
        </pc:spChg>
        <pc:graphicFrameChg chg="add mod">
          <ac:chgData name="Sanders Wang" userId="089d73b8-785c-4012-b931-81c632b6c9c7" providerId="ADAL" clId="{E7AE6B78-679D-4638-8261-3B17B889B266}" dt="2023-06-17T16:38:05.424" v="612"/>
          <ac:graphicFrameMkLst>
            <pc:docMk/>
            <pc:sldMk cId="983930795" sldId="345"/>
            <ac:graphicFrameMk id="3" creationId="{9FB6FCEB-1E62-08B2-A6AC-7438B0F1D594}"/>
          </ac:graphicFrameMkLst>
        </pc:graphicFrameChg>
        <pc:cxnChg chg="del">
          <ac:chgData name="Sanders Wang" userId="089d73b8-785c-4012-b931-81c632b6c9c7" providerId="ADAL" clId="{E7AE6B78-679D-4638-8261-3B17B889B266}" dt="2023-06-17T16:37:24.490" v="598" actId="478"/>
          <ac:cxnSpMkLst>
            <pc:docMk/>
            <pc:sldMk cId="983930795" sldId="345"/>
            <ac:cxnSpMk id="18" creationId="{9D9E2141-67DF-A7EC-66E6-89CCA70E5DBD}"/>
          </ac:cxnSpMkLst>
        </pc:cxnChg>
        <pc:cxnChg chg="del">
          <ac:chgData name="Sanders Wang" userId="089d73b8-785c-4012-b931-81c632b6c9c7" providerId="ADAL" clId="{E7AE6B78-679D-4638-8261-3B17B889B266}" dt="2023-06-17T16:37:24.490" v="598" actId="478"/>
          <ac:cxnSpMkLst>
            <pc:docMk/>
            <pc:sldMk cId="983930795" sldId="345"/>
            <ac:cxnSpMk id="19" creationId="{C21D959E-ADAA-BD35-4917-8A51E0F68BBA}"/>
          </ac:cxnSpMkLst>
        </pc:cxnChg>
        <pc:cxnChg chg="del">
          <ac:chgData name="Sanders Wang" userId="089d73b8-785c-4012-b931-81c632b6c9c7" providerId="ADAL" clId="{E7AE6B78-679D-4638-8261-3B17B889B266}" dt="2023-06-17T16:37:24.490" v="598" actId="478"/>
          <ac:cxnSpMkLst>
            <pc:docMk/>
            <pc:sldMk cId="983930795" sldId="345"/>
            <ac:cxnSpMk id="20" creationId="{43720BCD-8353-DECD-4347-4B5AADFFECA8}"/>
          </ac:cxnSpMkLst>
        </pc:cxnChg>
        <pc:cxnChg chg="del">
          <ac:chgData name="Sanders Wang" userId="089d73b8-785c-4012-b931-81c632b6c9c7" providerId="ADAL" clId="{E7AE6B78-679D-4638-8261-3B17B889B266}" dt="2023-06-17T16:37:24.490" v="598" actId="478"/>
          <ac:cxnSpMkLst>
            <pc:docMk/>
            <pc:sldMk cId="983930795" sldId="345"/>
            <ac:cxnSpMk id="24" creationId="{8B9A23A9-7366-9CAE-C008-88A7AE19EAEB}"/>
          </ac:cxnSpMkLst>
        </pc:cxnChg>
        <pc:cxnChg chg="del">
          <ac:chgData name="Sanders Wang" userId="089d73b8-785c-4012-b931-81c632b6c9c7" providerId="ADAL" clId="{E7AE6B78-679D-4638-8261-3B17B889B266}" dt="2023-06-17T16:37:24.490" v="598" actId="478"/>
          <ac:cxnSpMkLst>
            <pc:docMk/>
            <pc:sldMk cId="983930795" sldId="345"/>
            <ac:cxnSpMk id="28" creationId="{7594A681-D91B-1DFD-00C6-888E5DE5A50C}"/>
          </ac:cxnSpMkLst>
        </pc:cxnChg>
        <pc:cxnChg chg="del">
          <ac:chgData name="Sanders Wang" userId="089d73b8-785c-4012-b931-81c632b6c9c7" providerId="ADAL" clId="{E7AE6B78-679D-4638-8261-3B17B889B266}" dt="2023-06-17T16:37:24.490" v="598" actId="478"/>
          <ac:cxnSpMkLst>
            <pc:docMk/>
            <pc:sldMk cId="983930795" sldId="345"/>
            <ac:cxnSpMk id="29" creationId="{F9CED84D-C0A4-F2B1-9F44-0DD202C1204C}"/>
          </ac:cxnSpMkLst>
        </pc:cxnChg>
        <pc:cxnChg chg="del">
          <ac:chgData name="Sanders Wang" userId="089d73b8-785c-4012-b931-81c632b6c9c7" providerId="ADAL" clId="{E7AE6B78-679D-4638-8261-3B17B889B266}" dt="2023-06-17T16:37:24.490" v="598" actId="478"/>
          <ac:cxnSpMkLst>
            <pc:docMk/>
            <pc:sldMk cId="983930795" sldId="345"/>
            <ac:cxnSpMk id="30" creationId="{571F47ED-B04A-BFDF-DC13-CBE04C889EA9}"/>
          </ac:cxnSpMkLst>
        </pc:cxnChg>
      </pc:sldChg>
      <pc:sldChg chg="addSp delSp modSp add mod">
        <pc:chgData name="Sanders Wang" userId="089d73b8-785c-4012-b931-81c632b6c9c7" providerId="ADAL" clId="{E7AE6B78-679D-4638-8261-3B17B889B266}" dt="2023-06-17T16:40:59.435" v="892"/>
        <pc:sldMkLst>
          <pc:docMk/>
          <pc:sldMk cId="1499137841" sldId="346"/>
        </pc:sldMkLst>
        <pc:spChg chg="mod">
          <ac:chgData name="Sanders Wang" userId="089d73b8-785c-4012-b931-81c632b6c9c7" providerId="ADAL" clId="{E7AE6B78-679D-4638-8261-3B17B889B266}" dt="2023-06-17T16:38:41.294" v="632"/>
          <ac:spMkLst>
            <pc:docMk/>
            <pc:sldMk cId="1499137841" sldId="346"/>
            <ac:spMk id="2" creationId="{B25B4BFF-17B7-4413-9886-53B50B52B554}"/>
          </ac:spMkLst>
        </pc:spChg>
        <pc:spChg chg="add mod">
          <ac:chgData name="Sanders Wang" userId="089d73b8-785c-4012-b931-81c632b6c9c7" providerId="ADAL" clId="{E7AE6B78-679D-4638-8261-3B17B889B266}" dt="2023-06-17T16:38:45.079" v="634" actId="1076"/>
          <ac:spMkLst>
            <pc:docMk/>
            <pc:sldMk cId="1499137841" sldId="346"/>
            <ac:spMk id="6" creationId="{252D1D39-2249-0ADE-33F6-313E355905BA}"/>
          </ac:spMkLst>
        </pc:spChg>
        <pc:spChg chg="add mod">
          <ac:chgData name="Sanders Wang" userId="089d73b8-785c-4012-b931-81c632b6c9c7" providerId="ADAL" clId="{E7AE6B78-679D-4638-8261-3B17B889B266}" dt="2023-06-17T16:39:14.989" v="636" actId="1076"/>
          <ac:spMkLst>
            <pc:docMk/>
            <pc:sldMk cId="1499137841" sldId="346"/>
            <ac:spMk id="7" creationId="{F168935D-E4C6-BA81-9756-56BBEFE571DC}"/>
          </ac:spMkLst>
        </pc:spChg>
        <pc:spChg chg="add mod">
          <ac:chgData name="Sanders Wang" userId="089d73b8-785c-4012-b931-81c632b6c9c7" providerId="ADAL" clId="{E7AE6B78-679D-4638-8261-3B17B889B266}" dt="2023-06-17T16:40:46.337" v="891" actId="14100"/>
          <ac:spMkLst>
            <pc:docMk/>
            <pc:sldMk cId="1499137841" sldId="346"/>
            <ac:spMk id="8" creationId="{3B1F0740-F46D-8A73-9DFD-C591FBDB4498}"/>
          </ac:spMkLst>
        </pc:spChg>
        <pc:spChg chg="add mod">
          <ac:chgData name="Sanders Wang" userId="089d73b8-785c-4012-b931-81c632b6c9c7" providerId="ADAL" clId="{E7AE6B78-679D-4638-8261-3B17B889B266}" dt="2023-06-17T16:40:59.435" v="892"/>
          <ac:spMkLst>
            <pc:docMk/>
            <pc:sldMk cId="1499137841" sldId="346"/>
            <ac:spMk id="11" creationId="{B05A2605-FEE5-AC47-8F2E-A76388C40F60}"/>
          </ac:spMkLst>
        </pc:spChg>
        <pc:graphicFrameChg chg="del">
          <ac:chgData name="Sanders Wang" userId="089d73b8-785c-4012-b931-81c632b6c9c7" providerId="ADAL" clId="{E7AE6B78-679D-4638-8261-3B17B889B266}" dt="2023-06-17T16:38:25.558" v="614" actId="478"/>
          <ac:graphicFrameMkLst>
            <pc:docMk/>
            <pc:sldMk cId="1499137841" sldId="346"/>
            <ac:graphicFrameMk id="3" creationId="{9FB6FCEB-1E62-08B2-A6AC-7438B0F1D594}"/>
          </ac:graphicFrameMkLst>
        </pc:graphicFrameChg>
        <pc:cxnChg chg="add mod">
          <ac:chgData name="Sanders Wang" userId="089d73b8-785c-4012-b931-81c632b6c9c7" providerId="ADAL" clId="{E7AE6B78-679D-4638-8261-3B17B889B266}" dt="2023-06-17T16:40:46.337" v="891" actId="14100"/>
          <ac:cxnSpMkLst>
            <pc:docMk/>
            <pc:sldMk cId="1499137841" sldId="346"/>
            <ac:cxnSpMk id="9" creationId="{4282C841-26F9-F38F-DD06-37F95065BBFB}"/>
          </ac:cxnSpMkLst>
        </pc:cxnChg>
        <pc:cxnChg chg="add mod">
          <ac:chgData name="Sanders Wang" userId="089d73b8-785c-4012-b931-81c632b6c9c7" providerId="ADAL" clId="{E7AE6B78-679D-4638-8261-3B17B889B266}" dt="2023-06-17T16:40:40.100" v="890" actId="14100"/>
          <ac:cxnSpMkLst>
            <pc:docMk/>
            <pc:sldMk cId="1499137841" sldId="346"/>
            <ac:cxnSpMk id="10" creationId="{CA53D994-2C55-37CD-146C-700FB27EDCDD}"/>
          </ac:cxnSpMkLst>
        </pc:cxnChg>
      </pc:sldChg>
      <pc:sldChg chg="addSp modSp add mod">
        <pc:chgData name="Sanders Wang" userId="089d73b8-785c-4012-b931-81c632b6c9c7" providerId="ADAL" clId="{E7AE6B78-679D-4638-8261-3B17B889B266}" dt="2023-06-17T17:52:05.551" v="1636"/>
        <pc:sldMkLst>
          <pc:docMk/>
          <pc:sldMk cId="2498871593" sldId="347"/>
        </pc:sldMkLst>
        <pc:spChg chg="mod">
          <ac:chgData name="Sanders Wang" userId="089d73b8-785c-4012-b931-81c632b6c9c7" providerId="ADAL" clId="{E7AE6B78-679D-4638-8261-3B17B889B266}" dt="2023-06-17T17:52:01.110" v="1635" actId="20577"/>
          <ac:spMkLst>
            <pc:docMk/>
            <pc:sldMk cId="2498871593" sldId="347"/>
            <ac:spMk id="2" creationId="{B25B4BFF-17B7-4413-9886-53B50B52B554}"/>
          </ac:spMkLst>
        </pc:spChg>
        <pc:spChg chg="add mod">
          <ac:chgData name="Sanders Wang" userId="089d73b8-785c-4012-b931-81c632b6c9c7" providerId="ADAL" clId="{E7AE6B78-679D-4638-8261-3B17B889B266}" dt="2023-06-17T17:52:05.551" v="1636"/>
          <ac:spMkLst>
            <pc:docMk/>
            <pc:sldMk cId="2498871593" sldId="347"/>
            <ac:spMk id="3" creationId="{4CB4DC5F-3B33-6B0E-B170-52FCCC7E2BE7}"/>
          </ac:spMkLst>
        </pc:spChg>
        <pc:spChg chg="add mod">
          <ac:chgData name="Sanders Wang" userId="089d73b8-785c-4012-b931-81c632b6c9c7" providerId="ADAL" clId="{E7AE6B78-679D-4638-8261-3B17B889B266}" dt="2023-06-17T17:52:05.551" v="1636"/>
          <ac:spMkLst>
            <pc:docMk/>
            <pc:sldMk cId="2498871593" sldId="347"/>
            <ac:spMk id="5" creationId="{5C248E7A-337B-C398-63FB-2DEC701584B1}"/>
          </ac:spMkLst>
        </pc:spChg>
        <pc:spChg chg="add mod">
          <ac:chgData name="Sanders Wang" userId="089d73b8-785c-4012-b931-81c632b6c9c7" providerId="ADAL" clId="{E7AE6B78-679D-4638-8261-3B17B889B266}" dt="2023-06-17T17:52:05.551" v="1636"/>
          <ac:spMkLst>
            <pc:docMk/>
            <pc:sldMk cId="2498871593" sldId="347"/>
            <ac:spMk id="6" creationId="{13CAD28F-EE9B-B1D4-E251-D2C5887C7164}"/>
          </ac:spMkLst>
        </pc:spChg>
        <pc:spChg chg="add mod">
          <ac:chgData name="Sanders Wang" userId="089d73b8-785c-4012-b931-81c632b6c9c7" providerId="ADAL" clId="{E7AE6B78-679D-4638-8261-3B17B889B266}" dt="2023-06-17T17:52:05.551" v="1636"/>
          <ac:spMkLst>
            <pc:docMk/>
            <pc:sldMk cId="2498871593" sldId="347"/>
            <ac:spMk id="7" creationId="{34280BEB-028F-E25C-270C-F6A81631A370}"/>
          </ac:spMkLst>
        </pc:spChg>
        <pc:cxnChg chg="add mod">
          <ac:chgData name="Sanders Wang" userId="089d73b8-785c-4012-b931-81c632b6c9c7" providerId="ADAL" clId="{E7AE6B78-679D-4638-8261-3B17B889B266}" dt="2023-06-17T17:52:05.551" v="1636"/>
          <ac:cxnSpMkLst>
            <pc:docMk/>
            <pc:sldMk cId="2498871593" sldId="347"/>
            <ac:cxnSpMk id="8" creationId="{D9F5BFC2-8D6A-1E9B-ACDC-590E6987A94C}"/>
          </ac:cxnSpMkLst>
        </pc:cxnChg>
        <pc:cxnChg chg="add mod">
          <ac:chgData name="Sanders Wang" userId="089d73b8-785c-4012-b931-81c632b6c9c7" providerId="ADAL" clId="{E7AE6B78-679D-4638-8261-3B17B889B266}" dt="2023-06-17T17:52:05.551" v="1636"/>
          <ac:cxnSpMkLst>
            <pc:docMk/>
            <pc:sldMk cId="2498871593" sldId="347"/>
            <ac:cxnSpMk id="9" creationId="{CC081400-DC84-74AB-A4D3-5D9C63DA6D75}"/>
          </ac:cxnSpMkLst>
        </pc:cxnChg>
        <pc:cxnChg chg="add mod">
          <ac:chgData name="Sanders Wang" userId="089d73b8-785c-4012-b931-81c632b6c9c7" providerId="ADAL" clId="{E7AE6B78-679D-4638-8261-3B17B889B266}" dt="2023-06-17T17:52:05.551" v="1636"/>
          <ac:cxnSpMkLst>
            <pc:docMk/>
            <pc:sldMk cId="2498871593" sldId="347"/>
            <ac:cxnSpMk id="10" creationId="{794296E4-142A-10D1-469C-E5983608F085}"/>
          </ac:cxnSpMkLst>
        </pc:cxnChg>
      </pc:sldChg>
      <pc:sldChg chg="addSp modSp add mod">
        <pc:chgData name="Sanders Wang" userId="089d73b8-785c-4012-b931-81c632b6c9c7" providerId="ADAL" clId="{E7AE6B78-679D-4638-8261-3B17B889B266}" dt="2023-06-17T16:41:47.666" v="961" actId="20577"/>
        <pc:sldMkLst>
          <pc:docMk/>
          <pc:sldMk cId="4285027898" sldId="348"/>
        </pc:sldMkLst>
        <pc:spChg chg="mod">
          <ac:chgData name="Sanders Wang" userId="089d73b8-785c-4012-b931-81c632b6c9c7" providerId="ADAL" clId="{E7AE6B78-679D-4638-8261-3B17B889B266}" dt="2023-06-17T16:41:23.492" v="906" actId="20577"/>
          <ac:spMkLst>
            <pc:docMk/>
            <pc:sldMk cId="4285027898" sldId="348"/>
            <ac:spMk id="2" creationId="{B25B4BFF-17B7-4413-9886-53B50B52B554}"/>
          </ac:spMkLst>
        </pc:spChg>
        <pc:spChg chg="add mod">
          <ac:chgData name="Sanders Wang" userId="089d73b8-785c-4012-b931-81c632b6c9c7" providerId="ADAL" clId="{E7AE6B78-679D-4638-8261-3B17B889B266}" dt="2023-06-17T16:41:24.835" v="907"/>
          <ac:spMkLst>
            <pc:docMk/>
            <pc:sldMk cId="4285027898" sldId="348"/>
            <ac:spMk id="3" creationId="{6404B1D9-D16F-A4F6-8290-ECC7F66F0817}"/>
          </ac:spMkLst>
        </pc:spChg>
        <pc:spChg chg="add mod">
          <ac:chgData name="Sanders Wang" userId="089d73b8-785c-4012-b931-81c632b6c9c7" providerId="ADAL" clId="{E7AE6B78-679D-4638-8261-3B17B889B266}" dt="2023-06-17T16:41:47.666" v="961" actId="20577"/>
          <ac:spMkLst>
            <pc:docMk/>
            <pc:sldMk cId="4285027898" sldId="348"/>
            <ac:spMk id="5" creationId="{BB7DD0DC-A4F6-A7A6-70B0-C9A28BD1AAC1}"/>
          </ac:spMkLst>
        </pc:spChg>
      </pc:sldChg>
      <pc:sldChg chg="modSp add mod ord">
        <pc:chgData name="Sanders Wang" userId="089d73b8-785c-4012-b931-81c632b6c9c7" providerId="ADAL" clId="{E7AE6B78-679D-4638-8261-3B17B889B266}" dt="2023-06-17T17:39:17.394" v="1285" actId="20577"/>
        <pc:sldMkLst>
          <pc:docMk/>
          <pc:sldMk cId="3086648977" sldId="349"/>
        </pc:sldMkLst>
        <pc:spChg chg="mod">
          <ac:chgData name="Sanders Wang" userId="089d73b8-785c-4012-b931-81c632b6c9c7" providerId="ADAL" clId="{E7AE6B78-679D-4638-8261-3B17B889B266}" dt="2023-06-17T17:37:04.512" v="1012" actId="20577"/>
          <ac:spMkLst>
            <pc:docMk/>
            <pc:sldMk cId="3086648977" sldId="349"/>
            <ac:spMk id="2" creationId="{C7A64265-78E3-4A1F-C1E1-804945FF2AC5}"/>
          </ac:spMkLst>
        </pc:spChg>
        <pc:spChg chg="mod">
          <ac:chgData name="Sanders Wang" userId="089d73b8-785c-4012-b931-81c632b6c9c7" providerId="ADAL" clId="{E7AE6B78-679D-4638-8261-3B17B889B266}" dt="2023-06-17T17:39:17.394" v="1285" actId="20577"/>
          <ac:spMkLst>
            <pc:docMk/>
            <pc:sldMk cId="3086648977" sldId="349"/>
            <ac:spMk id="3" creationId="{52D61B46-851A-4132-9811-9BBD17F09D15}"/>
          </ac:spMkLst>
        </pc:spChg>
      </pc:sldChg>
      <pc:sldChg chg="addSp delSp modSp add mod">
        <pc:chgData name="Sanders Wang" userId="089d73b8-785c-4012-b931-81c632b6c9c7" providerId="ADAL" clId="{E7AE6B78-679D-4638-8261-3B17B889B266}" dt="2023-06-17T17:43:37.747" v="1532" actId="1076"/>
        <pc:sldMkLst>
          <pc:docMk/>
          <pc:sldMk cId="1992084653" sldId="350"/>
        </pc:sldMkLst>
        <pc:picChg chg="del">
          <ac:chgData name="Sanders Wang" userId="089d73b8-785c-4012-b931-81c632b6c9c7" providerId="ADAL" clId="{E7AE6B78-679D-4638-8261-3B17B889B266}" dt="2023-06-17T17:43:24.069" v="1526" actId="478"/>
          <ac:picMkLst>
            <pc:docMk/>
            <pc:sldMk cId="1992084653" sldId="350"/>
            <ac:picMk id="3" creationId="{BD9DF336-D058-D1B0-B6EC-72536709E276}"/>
          </ac:picMkLst>
        </pc:picChg>
        <pc:picChg chg="add mod">
          <ac:chgData name="Sanders Wang" userId="089d73b8-785c-4012-b931-81c632b6c9c7" providerId="ADAL" clId="{E7AE6B78-679D-4638-8261-3B17B889B266}" dt="2023-06-17T17:43:37.747" v="1532" actId="1076"/>
          <ac:picMkLst>
            <pc:docMk/>
            <pc:sldMk cId="1992084653" sldId="350"/>
            <ac:picMk id="5" creationId="{78C354E4-12EB-7E27-54B6-131DB22A4D4E}"/>
          </ac:picMkLst>
        </pc:picChg>
        <pc:picChg chg="del">
          <ac:chgData name="Sanders Wang" userId="089d73b8-785c-4012-b931-81c632b6c9c7" providerId="ADAL" clId="{E7AE6B78-679D-4638-8261-3B17B889B266}" dt="2023-06-17T17:43:25.388" v="1527" actId="478"/>
          <ac:picMkLst>
            <pc:docMk/>
            <pc:sldMk cId="1992084653" sldId="350"/>
            <ac:picMk id="11" creationId="{EF7DCA4D-8056-BA5F-2F09-F673766093C1}"/>
          </ac:picMkLst>
        </pc:picChg>
      </pc:sldChg>
      <pc:sldChg chg="add del">
        <pc:chgData name="Sanders Wang" userId="089d73b8-785c-4012-b931-81c632b6c9c7" providerId="ADAL" clId="{E7AE6B78-679D-4638-8261-3B17B889B266}" dt="2023-06-17T17:44:56.766" v="1534" actId="47"/>
        <pc:sldMkLst>
          <pc:docMk/>
          <pc:sldMk cId="2284377225" sldId="351"/>
        </pc:sldMkLst>
      </pc:sldChg>
      <pc:sldChg chg="addSp delSp modSp add mod">
        <pc:chgData name="Sanders Wang" userId="089d73b8-785c-4012-b931-81c632b6c9c7" providerId="ADAL" clId="{E7AE6B78-679D-4638-8261-3B17B889B266}" dt="2023-06-17T17:45:49.771" v="1544" actId="14100"/>
        <pc:sldMkLst>
          <pc:docMk/>
          <pc:sldMk cId="3517534334" sldId="351"/>
        </pc:sldMkLst>
        <pc:spChg chg="add del mod">
          <ac:chgData name="Sanders Wang" userId="089d73b8-785c-4012-b931-81c632b6c9c7" providerId="ADAL" clId="{E7AE6B78-679D-4638-8261-3B17B889B266}" dt="2023-06-17T17:45:45.217" v="1542"/>
          <ac:spMkLst>
            <pc:docMk/>
            <pc:sldMk cId="3517534334" sldId="351"/>
            <ac:spMk id="5" creationId="{5010EA6B-0685-1696-E041-56394D1CCADF}"/>
          </ac:spMkLst>
        </pc:spChg>
        <pc:picChg chg="del">
          <ac:chgData name="Sanders Wang" userId="089d73b8-785c-4012-b931-81c632b6c9c7" providerId="ADAL" clId="{E7AE6B78-679D-4638-8261-3B17B889B266}" dt="2023-06-17T17:45:43.715" v="1541" actId="478"/>
          <ac:picMkLst>
            <pc:docMk/>
            <pc:sldMk cId="3517534334" sldId="351"/>
            <ac:picMk id="6" creationId="{58CA308F-41FC-E828-43EB-E5B51A7B4BD2}"/>
          </ac:picMkLst>
        </pc:picChg>
        <pc:picChg chg="add mod">
          <ac:chgData name="Sanders Wang" userId="089d73b8-785c-4012-b931-81c632b6c9c7" providerId="ADAL" clId="{E7AE6B78-679D-4638-8261-3B17B889B266}" dt="2023-06-17T17:45:49.771" v="1544" actId="14100"/>
          <ac:picMkLst>
            <pc:docMk/>
            <pc:sldMk cId="3517534334" sldId="351"/>
            <ac:picMk id="7" creationId="{7C9F01F6-65DA-42C4-F661-269F28AFAA7E}"/>
          </ac:picMkLst>
        </pc:picChg>
      </pc:sldChg>
      <pc:sldChg chg="new del">
        <pc:chgData name="Sanders Wang" userId="089d73b8-785c-4012-b931-81c632b6c9c7" providerId="ADAL" clId="{E7AE6B78-679D-4638-8261-3B17B889B266}" dt="2023-06-17T17:47:24.068" v="1548" actId="47"/>
        <pc:sldMkLst>
          <pc:docMk/>
          <pc:sldMk cId="54568931" sldId="352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1500625373" sldId="352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1156800870" sldId="353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4170876382" sldId="354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3359286519" sldId="355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47315760" sldId="356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1773884552" sldId="357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3384106505" sldId="358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2681531382" sldId="359"/>
        </pc:sldMkLst>
      </pc:sldChg>
      <pc:sldChg chg="add">
        <pc:chgData name="Sanders Wang" userId="089d73b8-785c-4012-b931-81c632b6c9c7" providerId="ADAL" clId="{E7AE6B78-679D-4638-8261-3B17B889B266}" dt="2023-06-17T17:47:36.607" v="1549"/>
        <pc:sldMkLst>
          <pc:docMk/>
          <pc:sldMk cId="2254990510" sldId="360"/>
        </pc:sldMkLst>
      </pc:sldChg>
      <pc:sldChg chg="addSp modSp new">
        <pc:chgData name="Sanders Wang" userId="089d73b8-785c-4012-b931-81c632b6c9c7" providerId="ADAL" clId="{E7AE6B78-679D-4638-8261-3B17B889B266}" dt="2023-06-17T17:49:00.950" v="1551"/>
        <pc:sldMkLst>
          <pc:docMk/>
          <pc:sldMk cId="1672056193" sldId="361"/>
        </pc:sldMkLst>
        <pc:picChg chg="add mod">
          <ac:chgData name="Sanders Wang" userId="089d73b8-785c-4012-b931-81c632b6c9c7" providerId="ADAL" clId="{E7AE6B78-679D-4638-8261-3B17B889B266}" dt="2023-06-17T17:49:00.950" v="1551"/>
          <ac:picMkLst>
            <pc:docMk/>
            <pc:sldMk cId="1672056193" sldId="361"/>
            <ac:picMk id="2" creationId="{3E9EEC6E-FE90-0082-0EC1-8E312F2931E1}"/>
          </ac:picMkLst>
        </pc:picChg>
      </pc:sldChg>
      <pc:sldChg chg="addSp delSp modSp add mod ord">
        <pc:chgData name="Sanders Wang" userId="089d73b8-785c-4012-b931-81c632b6c9c7" providerId="ADAL" clId="{E7AE6B78-679D-4638-8261-3B17B889B266}" dt="2023-06-17T17:57:05.875" v="1788"/>
        <pc:sldMkLst>
          <pc:docMk/>
          <pc:sldMk cId="1662874021" sldId="362"/>
        </pc:sldMkLst>
        <pc:spChg chg="mod">
          <ac:chgData name="Sanders Wang" userId="089d73b8-785c-4012-b931-81c632b6c9c7" providerId="ADAL" clId="{E7AE6B78-679D-4638-8261-3B17B889B266}" dt="2023-06-17T17:50:05.673" v="1582" actId="20577"/>
          <ac:spMkLst>
            <pc:docMk/>
            <pc:sldMk cId="1662874021" sldId="362"/>
            <ac:spMk id="2" creationId="{945191FF-7304-379E-E236-0601DE11A8EA}"/>
          </ac:spMkLst>
        </pc:spChg>
        <pc:spChg chg="mod ord">
          <ac:chgData name="Sanders Wang" userId="089d73b8-785c-4012-b931-81c632b6c9c7" providerId="ADAL" clId="{E7AE6B78-679D-4638-8261-3B17B889B266}" dt="2023-06-17T17:50:09.676" v="1588" actId="20577"/>
          <ac:spMkLst>
            <pc:docMk/>
            <pc:sldMk cId="1662874021" sldId="362"/>
            <ac:spMk id="3" creationId="{9098E886-837C-869D-8F60-C52E0573E27A}"/>
          </ac:spMkLst>
        </pc:spChg>
        <pc:spChg chg="del">
          <ac:chgData name="Sanders Wang" userId="089d73b8-785c-4012-b931-81c632b6c9c7" providerId="ADAL" clId="{E7AE6B78-679D-4638-8261-3B17B889B266}" dt="2023-06-17T17:49:50.684" v="1556" actId="26606"/>
          <ac:spMkLst>
            <pc:docMk/>
            <pc:sldMk cId="1662874021" sldId="362"/>
            <ac:spMk id="14" creationId="{79BB35BC-D5C2-4C8B-A22A-A71E6191913B}"/>
          </ac:spMkLst>
        </pc:spChg>
        <pc:spChg chg="add">
          <ac:chgData name="Sanders Wang" userId="089d73b8-785c-4012-b931-81c632b6c9c7" providerId="ADAL" clId="{E7AE6B78-679D-4638-8261-3B17B889B266}" dt="2023-06-17T17:49:50.684" v="1556" actId="26606"/>
          <ac:spMkLst>
            <pc:docMk/>
            <pc:sldMk cId="1662874021" sldId="362"/>
            <ac:spMk id="19" creationId="{79BB35BC-D5C2-4C8B-A22A-A71E6191913B}"/>
          </ac:spMkLst>
        </pc:spChg>
        <pc:picChg chg="add mod">
          <ac:chgData name="Sanders Wang" userId="089d73b8-785c-4012-b931-81c632b6c9c7" providerId="ADAL" clId="{E7AE6B78-679D-4638-8261-3B17B889B266}" dt="2023-06-17T17:49:50.684" v="1556" actId="26606"/>
          <ac:picMkLst>
            <pc:docMk/>
            <pc:sldMk cId="1662874021" sldId="362"/>
            <ac:picMk id="4" creationId="{B110FE2C-1625-49DF-5E6B-588DEE091239}"/>
          </ac:picMkLst>
        </pc:picChg>
        <pc:picChg chg="del">
          <ac:chgData name="Sanders Wang" userId="089d73b8-785c-4012-b931-81c632b6c9c7" providerId="ADAL" clId="{E7AE6B78-679D-4638-8261-3B17B889B266}" dt="2023-06-17T17:49:46.010" v="1555" actId="478"/>
          <ac:picMkLst>
            <pc:docMk/>
            <pc:sldMk cId="1662874021" sldId="362"/>
            <ac:picMk id="5" creationId="{06BBE9F9-FE1E-D2CB-0D27-B61881367D9F}"/>
          </ac:picMkLst>
        </pc:picChg>
      </pc:sldChg>
      <pc:sldChg chg="addSp delSp modSp add mod">
        <pc:chgData name="Sanders Wang" userId="089d73b8-785c-4012-b931-81c632b6c9c7" providerId="ADAL" clId="{E7AE6B78-679D-4638-8261-3B17B889B266}" dt="2023-06-17T17:50:51.737" v="1593"/>
        <pc:sldMkLst>
          <pc:docMk/>
          <pc:sldMk cId="1900065053" sldId="363"/>
        </pc:sldMkLst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7" creationId="{01FDD6E8-1DE1-366F-BCE7-1B3A63EFC084}"/>
          </ac:spMkLst>
        </pc:spChg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8" creationId="{94EEB200-4026-8FA0-5A55-5BD0BA2023B9}"/>
          </ac:spMkLst>
        </pc:spChg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9" creationId="{B0FAB740-1D0A-6EC0-F21C-8CC475FEB479}"/>
          </ac:spMkLst>
        </pc:spChg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10" creationId="{D6E437A1-D85F-230D-D525-77BE71214FDA}"/>
          </ac:spMkLst>
        </pc:spChg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11" creationId="{0EA21FC5-A9F3-466C-7A48-CFD1ED1F7F7C}"/>
          </ac:spMkLst>
        </pc:spChg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12" creationId="{3359F695-942F-187D-8CBA-4DBFE2C26C9F}"/>
          </ac:spMkLst>
        </pc:spChg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13" creationId="{1D343477-5972-58DD-1748-03410D1B5E10}"/>
          </ac:spMkLst>
        </pc:spChg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14" creationId="{AE8CF969-515B-727F-18D5-0790440593B7}"/>
          </ac:spMkLst>
        </pc:spChg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15" creationId="{9DB417DD-E5AF-46CA-8215-21C61DCBA6D9}"/>
          </ac:spMkLst>
        </pc:spChg>
        <pc:spChg chg="del">
          <ac:chgData name="Sanders Wang" userId="089d73b8-785c-4012-b931-81c632b6c9c7" providerId="ADAL" clId="{E7AE6B78-679D-4638-8261-3B17B889B266}" dt="2023-06-17T17:50:51.475" v="1592" actId="478"/>
          <ac:spMkLst>
            <pc:docMk/>
            <pc:sldMk cId="1900065053" sldId="363"/>
            <ac:spMk id="16" creationId="{8F190656-2943-47FB-0B33-210030799987}"/>
          </ac:spMkLst>
        </pc:spChg>
        <pc:spChg chg="del">
          <ac:chgData name="Sanders Wang" userId="089d73b8-785c-4012-b931-81c632b6c9c7" providerId="ADAL" clId="{E7AE6B78-679D-4638-8261-3B17B889B266}" dt="2023-06-17T17:50:47.294" v="1590" actId="478"/>
          <ac:spMkLst>
            <pc:docMk/>
            <pc:sldMk cId="1900065053" sldId="363"/>
            <ac:spMk id="17" creationId="{80E868C7-DE46-810E-3FC4-BE7A31D4BD5E}"/>
          </ac:spMkLst>
        </pc:spChg>
        <pc:spChg chg="add mod">
          <ac:chgData name="Sanders Wang" userId="089d73b8-785c-4012-b931-81c632b6c9c7" providerId="ADAL" clId="{E7AE6B78-679D-4638-8261-3B17B889B266}" dt="2023-06-17T17:50:51.737" v="1593"/>
          <ac:spMkLst>
            <pc:docMk/>
            <pc:sldMk cId="1900065053" sldId="363"/>
            <ac:spMk id="20" creationId="{05D26D92-BAC1-FF5D-ECCC-B558EA7A3DD5}"/>
          </ac:spMkLst>
        </pc:spChg>
        <pc:spChg chg="add mod">
          <ac:chgData name="Sanders Wang" userId="089d73b8-785c-4012-b931-81c632b6c9c7" providerId="ADAL" clId="{E7AE6B78-679D-4638-8261-3B17B889B266}" dt="2023-06-17T17:50:51.737" v="1593"/>
          <ac:spMkLst>
            <pc:docMk/>
            <pc:sldMk cId="1900065053" sldId="363"/>
            <ac:spMk id="22" creationId="{9C6BDA8D-047A-7D0D-4DB7-FDA939F3917C}"/>
          </ac:spMkLst>
        </pc:spChg>
        <pc:spChg chg="add mod">
          <ac:chgData name="Sanders Wang" userId="089d73b8-785c-4012-b931-81c632b6c9c7" providerId="ADAL" clId="{E7AE6B78-679D-4638-8261-3B17B889B266}" dt="2023-06-17T17:50:51.737" v="1593"/>
          <ac:spMkLst>
            <pc:docMk/>
            <pc:sldMk cId="1900065053" sldId="363"/>
            <ac:spMk id="23" creationId="{5DFBCD23-6A95-2174-45F2-84F414FD67E6}"/>
          </ac:spMkLst>
        </pc:spChg>
        <pc:spChg chg="add mod">
          <ac:chgData name="Sanders Wang" userId="089d73b8-785c-4012-b931-81c632b6c9c7" providerId="ADAL" clId="{E7AE6B78-679D-4638-8261-3B17B889B266}" dt="2023-06-17T17:50:51.737" v="1593"/>
          <ac:spMkLst>
            <pc:docMk/>
            <pc:sldMk cId="1900065053" sldId="363"/>
            <ac:spMk id="29" creationId="{3A0A444B-DA4B-5C1A-8D03-111927334C19}"/>
          </ac:spMkLst>
        </pc:spChg>
        <pc:picChg chg="del">
          <ac:chgData name="Sanders Wang" userId="089d73b8-785c-4012-b931-81c632b6c9c7" providerId="ADAL" clId="{E7AE6B78-679D-4638-8261-3B17B889B266}" dt="2023-06-17T17:50:47.294" v="1590" actId="478"/>
          <ac:picMkLst>
            <pc:docMk/>
            <pc:sldMk cId="1900065053" sldId="363"/>
            <ac:picMk id="3" creationId="{BFFBCDC2-C7DE-BCC6-08F2-1A607281DF00}"/>
          </ac:picMkLst>
        </pc:picChg>
        <pc:picChg chg="del">
          <ac:chgData name="Sanders Wang" userId="089d73b8-785c-4012-b931-81c632b6c9c7" providerId="ADAL" clId="{E7AE6B78-679D-4638-8261-3B17B889B266}" dt="2023-06-17T17:50:47.294" v="1590" actId="478"/>
          <ac:picMkLst>
            <pc:docMk/>
            <pc:sldMk cId="1900065053" sldId="363"/>
            <ac:picMk id="5" creationId="{CAC8533C-67C5-95AA-60F7-75717A04F671}"/>
          </ac:picMkLst>
        </pc:picChg>
        <pc:picChg chg="del">
          <ac:chgData name="Sanders Wang" userId="089d73b8-785c-4012-b931-81c632b6c9c7" providerId="ADAL" clId="{E7AE6B78-679D-4638-8261-3B17B889B266}" dt="2023-06-17T17:50:48.863" v="1591" actId="478"/>
          <ac:picMkLst>
            <pc:docMk/>
            <pc:sldMk cId="1900065053" sldId="363"/>
            <ac:picMk id="6" creationId="{E21FBEF2-7364-9C8E-2E1E-C8F02E7C4F62}"/>
          </ac:picMkLst>
        </pc:picChg>
        <pc:picChg chg="del">
          <ac:chgData name="Sanders Wang" userId="089d73b8-785c-4012-b931-81c632b6c9c7" providerId="ADAL" clId="{E7AE6B78-679D-4638-8261-3B17B889B266}" dt="2023-06-17T17:50:47.294" v="1590" actId="478"/>
          <ac:picMkLst>
            <pc:docMk/>
            <pc:sldMk cId="1900065053" sldId="363"/>
            <ac:picMk id="18" creationId="{662B4315-1A89-99CE-865C-820516974E9D}"/>
          </ac:picMkLst>
        </pc:picChg>
        <pc:picChg chg="add mod">
          <ac:chgData name="Sanders Wang" userId="089d73b8-785c-4012-b931-81c632b6c9c7" providerId="ADAL" clId="{E7AE6B78-679D-4638-8261-3B17B889B266}" dt="2023-06-17T17:50:51.737" v="1593"/>
          <ac:picMkLst>
            <pc:docMk/>
            <pc:sldMk cId="1900065053" sldId="363"/>
            <ac:picMk id="19" creationId="{29133640-3D47-7198-9BA1-2B75E300F125}"/>
          </ac:picMkLst>
        </pc:picChg>
        <pc:picChg chg="add mod">
          <ac:chgData name="Sanders Wang" userId="089d73b8-785c-4012-b931-81c632b6c9c7" providerId="ADAL" clId="{E7AE6B78-679D-4638-8261-3B17B889B266}" dt="2023-06-17T17:50:51.737" v="1593"/>
          <ac:picMkLst>
            <pc:docMk/>
            <pc:sldMk cId="1900065053" sldId="363"/>
            <ac:picMk id="21" creationId="{008378BD-AFC6-CB67-8DE6-182897DFEF8F}"/>
          </ac:picMkLst>
        </pc:picChg>
        <pc:picChg chg="add mod">
          <ac:chgData name="Sanders Wang" userId="089d73b8-785c-4012-b931-81c632b6c9c7" providerId="ADAL" clId="{E7AE6B78-679D-4638-8261-3B17B889B266}" dt="2023-06-17T17:50:51.737" v="1593"/>
          <ac:picMkLst>
            <pc:docMk/>
            <pc:sldMk cId="1900065053" sldId="363"/>
            <ac:picMk id="28" creationId="{053B2654-AFBF-6DF7-2879-E6DEB197F714}"/>
          </ac:picMkLst>
        </pc:picChg>
        <pc:picChg chg="add mod">
          <ac:chgData name="Sanders Wang" userId="089d73b8-785c-4012-b931-81c632b6c9c7" providerId="ADAL" clId="{E7AE6B78-679D-4638-8261-3B17B889B266}" dt="2023-06-17T17:50:51.737" v="1593"/>
          <ac:picMkLst>
            <pc:docMk/>
            <pc:sldMk cId="1900065053" sldId="363"/>
            <ac:picMk id="30" creationId="{671F118A-DC60-0EA9-A25E-59FFD23DC47F}"/>
          </ac:picMkLst>
        </pc:picChg>
        <pc:picChg chg="add mod">
          <ac:chgData name="Sanders Wang" userId="089d73b8-785c-4012-b931-81c632b6c9c7" providerId="ADAL" clId="{E7AE6B78-679D-4638-8261-3B17B889B266}" dt="2023-06-17T17:50:51.737" v="1593"/>
          <ac:picMkLst>
            <pc:docMk/>
            <pc:sldMk cId="1900065053" sldId="363"/>
            <ac:picMk id="34" creationId="{8DB0429D-029B-13F2-7363-066286193125}"/>
          </ac:picMkLst>
        </pc:picChg>
        <pc:cxnChg chg="add mod">
          <ac:chgData name="Sanders Wang" userId="089d73b8-785c-4012-b931-81c632b6c9c7" providerId="ADAL" clId="{E7AE6B78-679D-4638-8261-3B17B889B266}" dt="2023-06-17T17:50:51.737" v="1593"/>
          <ac:cxnSpMkLst>
            <pc:docMk/>
            <pc:sldMk cId="1900065053" sldId="363"/>
            <ac:cxnSpMk id="24" creationId="{08AE0514-57E1-F04C-106C-825E57C3EDED}"/>
          </ac:cxnSpMkLst>
        </pc:cxnChg>
        <pc:cxnChg chg="add mod">
          <ac:chgData name="Sanders Wang" userId="089d73b8-785c-4012-b931-81c632b6c9c7" providerId="ADAL" clId="{E7AE6B78-679D-4638-8261-3B17B889B266}" dt="2023-06-17T17:50:51.737" v="1593"/>
          <ac:cxnSpMkLst>
            <pc:docMk/>
            <pc:sldMk cId="1900065053" sldId="363"/>
            <ac:cxnSpMk id="25" creationId="{6632E5C9-2410-4425-1DF9-ED4D7B6D8551}"/>
          </ac:cxnSpMkLst>
        </pc:cxnChg>
        <pc:cxnChg chg="add mod">
          <ac:chgData name="Sanders Wang" userId="089d73b8-785c-4012-b931-81c632b6c9c7" providerId="ADAL" clId="{E7AE6B78-679D-4638-8261-3B17B889B266}" dt="2023-06-17T17:50:51.737" v="1593"/>
          <ac:cxnSpMkLst>
            <pc:docMk/>
            <pc:sldMk cId="1900065053" sldId="363"/>
            <ac:cxnSpMk id="26" creationId="{524C0458-FBFC-8697-CDDD-DA022D64349C}"/>
          </ac:cxnSpMkLst>
        </pc:cxnChg>
        <pc:cxnChg chg="add mod">
          <ac:chgData name="Sanders Wang" userId="089d73b8-785c-4012-b931-81c632b6c9c7" providerId="ADAL" clId="{E7AE6B78-679D-4638-8261-3B17B889B266}" dt="2023-06-17T17:50:51.737" v="1593"/>
          <ac:cxnSpMkLst>
            <pc:docMk/>
            <pc:sldMk cId="1900065053" sldId="363"/>
            <ac:cxnSpMk id="27" creationId="{54ABDD40-D5B5-1AF4-B6CB-018E8CD1AFC6}"/>
          </ac:cxnSpMkLst>
        </pc:cxnChg>
        <pc:cxnChg chg="add mod">
          <ac:chgData name="Sanders Wang" userId="089d73b8-785c-4012-b931-81c632b6c9c7" providerId="ADAL" clId="{E7AE6B78-679D-4638-8261-3B17B889B266}" dt="2023-06-17T17:50:51.737" v="1593"/>
          <ac:cxnSpMkLst>
            <pc:docMk/>
            <pc:sldMk cId="1900065053" sldId="363"/>
            <ac:cxnSpMk id="31" creationId="{BE455882-3E30-A0F1-6DA7-C950FC68C15D}"/>
          </ac:cxnSpMkLst>
        </pc:cxnChg>
        <pc:cxnChg chg="add mod">
          <ac:chgData name="Sanders Wang" userId="089d73b8-785c-4012-b931-81c632b6c9c7" providerId="ADAL" clId="{E7AE6B78-679D-4638-8261-3B17B889B266}" dt="2023-06-17T17:50:51.737" v="1593"/>
          <ac:cxnSpMkLst>
            <pc:docMk/>
            <pc:sldMk cId="1900065053" sldId="363"/>
            <ac:cxnSpMk id="32" creationId="{F0D4D7C4-E16D-C790-9D7F-CF5133711941}"/>
          </ac:cxnSpMkLst>
        </pc:cxnChg>
        <pc:cxnChg chg="add mod">
          <ac:chgData name="Sanders Wang" userId="089d73b8-785c-4012-b931-81c632b6c9c7" providerId="ADAL" clId="{E7AE6B78-679D-4638-8261-3B17B889B266}" dt="2023-06-17T17:50:51.737" v="1593"/>
          <ac:cxnSpMkLst>
            <pc:docMk/>
            <pc:sldMk cId="1900065053" sldId="363"/>
            <ac:cxnSpMk id="33" creationId="{439725ED-31D1-2CA7-91DF-A1ADF749F784}"/>
          </ac:cxnSpMkLst>
        </pc:cxnChg>
      </pc:sldChg>
      <pc:sldChg chg="addSp modSp add mod">
        <pc:chgData name="Sanders Wang" userId="089d73b8-785c-4012-b931-81c632b6c9c7" providerId="ADAL" clId="{E7AE6B78-679D-4638-8261-3B17B889B266}" dt="2023-06-17T17:51:23.507" v="1616"/>
        <pc:sldMkLst>
          <pc:docMk/>
          <pc:sldMk cId="502631906" sldId="364"/>
        </pc:sldMkLst>
        <pc:spChg chg="mod">
          <ac:chgData name="Sanders Wang" userId="089d73b8-785c-4012-b931-81c632b6c9c7" providerId="ADAL" clId="{E7AE6B78-679D-4638-8261-3B17B889B266}" dt="2023-06-17T17:51:22.561" v="1615" actId="20577"/>
          <ac:spMkLst>
            <pc:docMk/>
            <pc:sldMk cId="502631906" sldId="364"/>
            <ac:spMk id="2" creationId="{B25B4BFF-17B7-4413-9886-53B50B52B554}"/>
          </ac:spMkLst>
        </pc:spChg>
        <pc:spChg chg="add mod">
          <ac:chgData name="Sanders Wang" userId="089d73b8-785c-4012-b931-81c632b6c9c7" providerId="ADAL" clId="{E7AE6B78-679D-4638-8261-3B17B889B266}" dt="2023-06-17T17:51:23.507" v="1616"/>
          <ac:spMkLst>
            <pc:docMk/>
            <pc:sldMk cId="502631906" sldId="364"/>
            <ac:spMk id="3" creationId="{C91C9AAC-2FAE-7624-212E-79CE55B29ED1}"/>
          </ac:spMkLst>
        </pc:spChg>
        <pc:spChg chg="add mod">
          <ac:chgData name="Sanders Wang" userId="089d73b8-785c-4012-b931-81c632b6c9c7" providerId="ADAL" clId="{E7AE6B78-679D-4638-8261-3B17B889B266}" dt="2023-06-17T17:51:23.507" v="1616"/>
          <ac:spMkLst>
            <pc:docMk/>
            <pc:sldMk cId="502631906" sldId="364"/>
            <ac:spMk id="6" creationId="{3CE45AAA-F2FA-2951-62F9-3677CFB78DDD}"/>
          </ac:spMkLst>
        </pc:spChg>
        <pc:cxnChg chg="add mod">
          <ac:chgData name="Sanders Wang" userId="089d73b8-785c-4012-b931-81c632b6c9c7" providerId="ADAL" clId="{E7AE6B78-679D-4638-8261-3B17B889B266}" dt="2023-06-17T17:51:23.507" v="1616"/>
          <ac:cxnSpMkLst>
            <pc:docMk/>
            <pc:sldMk cId="502631906" sldId="364"/>
            <ac:cxnSpMk id="5" creationId="{5D798746-4AF4-58B5-1003-BB5BCC466F53}"/>
          </ac:cxnSpMkLst>
        </pc:cxnChg>
      </pc:sldChg>
      <pc:sldChg chg="addSp delSp modSp add mod">
        <pc:chgData name="Sanders Wang" userId="089d73b8-785c-4012-b931-81c632b6c9c7" providerId="ADAL" clId="{E7AE6B78-679D-4638-8261-3B17B889B266}" dt="2023-06-17T17:53:06.007" v="1682" actId="1076"/>
        <pc:sldMkLst>
          <pc:docMk/>
          <pc:sldMk cId="3545235371" sldId="365"/>
        </pc:sldMkLst>
        <pc:spChg chg="mod">
          <ac:chgData name="Sanders Wang" userId="089d73b8-785c-4012-b931-81c632b6c9c7" providerId="ADAL" clId="{E7AE6B78-679D-4638-8261-3B17B889B266}" dt="2023-06-17T17:52:46.497" v="1677" actId="20577"/>
          <ac:spMkLst>
            <pc:docMk/>
            <pc:sldMk cId="3545235371" sldId="365"/>
            <ac:spMk id="2" creationId="{B25B4BFF-17B7-4413-9886-53B50B52B554}"/>
          </ac:spMkLst>
        </pc:spChg>
        <pc:spChg chg="add del mod">
          <ac:chgData name="Sanders Wang" userId="089d73b8-785c-4012-b931-81c632b6c9c7" providerId="ADAL" clId="{E7AE6B78-679D-4638-8261-3B17B889B266}" dt="2023-06-17T17:53:03.172" v="1680" actId="478"/>
          <ac:spMkLst>
            <pc:docMk/>
            <pc:sldMk cId="3545235371" sldId="365"/>
            <ac:spMk id="3" creationId="{99E511B1-3DE4-5BCD-9AA5-7950C24386F5}"/>
          </ac:spMkLst>
        </pc:spChg>
        <pc:spChg chg="add del mod">
          <ac:chgData name="Sanders Wang" userId="089d73b8-785c-4012-b931-81c632b6c9c7" providerId="ADAL" clId="{E7AE6B78-679D-4638-8261-3B17B889B266}" dt="2023-06-17T17:53:03.172" v="1680" actId="478"/>
          <ac:spMkLst>
            <pc:docMk/>
            <pc:sldMk cId="3545235371" sldId="365"/>
            <ac:spMk id="5" creationId="{FBEBE378-F141-CDD1-80DA-ABC9B16CEBF6}"/>
          </ac:spMkLst>
        </pc:spChg>
        <pc:spChg chg="add mod">
          <ac:chgData name="Sanders Wang" userId="089d73b8-785c-4012-b931-81c632b6c9c7" providerId="ADAL" clId="{E7AE6B78-679D-4638-8261-3B17B889B266}" dt="2023-06-17T17:53:06.007" v="1682" actId="1076"/>
          <ac:spMkLst>
            <pc:docMk/>
            <pc:sldMk cId="3545235371" sldId="365"/>
            <ac:spMk id="6" creationId="{FBC15BB7-A15C-1DFD-8498-3E2B9CBFF707}"/>
          </ac:spMkLst>
        </pc:spChg>
        <pc:spChg chg="add mod">
          <ac:chgData name="Sanders Wang" userId="089d73b8-785c-4012-b931-81c632b6c9c7" providerId="ADAL" clId="{E7AE6B78-679D-4638-8261-3B17B889B266}" dt="2023-06-17T17:53:06.007" v="1682" actId="1076"/>
          <ac:spMkLst>
            <pc:docMk/>
            <pc:sldMk cId="3545235371" sldId="365"/>
            <ac:spMk id="7" creationId="{86846ABC-374D-23ED-2ADC-27DFB3EA9292}"/>
          </ac:spMkLst>
        </pc:spChg>
        <pc:spChg chg="add mod">
          <ac:chgData name="Sanders Wang" userId="089d73b8-785c-4012-b931-81c632b6c9c7" providerId="ADAL" clId="{E7AE6B78-679D-4638-8261-3B17B889B266}" dt="2023-06-17T17:53:06.007" v="1682" actId="1076"/>
          <ac:spMkLst>
            <pc:docMk/>
            <pc:sldMk cId="3545235371" sldId="365"/>
            <ac:spMk id="8" creationId="{58DBE3B3-3C94-A3C8-3914-3BCA77255E7B}"/>
          </ac:spMkLst>
        </pc:spChg>
        <pc:spChg chg="add mod">
          <ac:chgData name="Sanders Wang" userId="089d73b8-785c-4012-b931-81c632b6c9c7" providerId="ADAL" clId="{E7AE6B78-679D-4638-8261-3B17B889B266}" dt="2023-06-17T17:53:06.007" v="1682" actId="1076"/>
          <ac:spMkLst>
            <pc:docMk/>
            <pc:sldMk cId="3545235371" sldId="365"/>
            <ac:spMk id="9" creationId="{F31424D5-F54B-0780-C8F0-E59D68859280}"/>
          </ac:spMkLst>
        </pc:spChg>
        <pc:spChg chg="add mod">
          <ac:chgData name="Sanders Wang" userId="089d73b8-785c-4012-b931-81c632b6c9c7" providerId="ADAL" clId="{E7AE6B78-679D-4638-8261-3B17B889B266}" dt="2023-06-17T17:53:06.007" v="1682" actId="1076"/>
          <ac:spMkLst>
            <pc:docMk/>
            <pc:sldMk cId="3545235371" sldId="365"/>
            <ac:spMk id="12" creationId="{9A9F099D-E369-B575-D8DE-6B7BD6ECF41F}"/>
          </ac:spMkLst>
        </pc:spChg>
        <pc:spChg chg="add mod">
          <ac:chgData name="Sanders Wang" userId="089d73b8-785c-4012-b931-81c632b6c9c7" providerId="ADAL" clId="{E7AE6B78-679D-4638-8261-3B17B889B266}" dt="2023-06-17T17:53:06.007" v="1682" actId="1076"/>
          <ac:spMkLst>
            <pc:docMk/>
            <pc:sldMk cId="3545235371" sldId="365"/>
            <ac:spMk id="13" creationId="{32E1C5F1-940D-B5CF-2729-88659713D426}"/>
          </ac:spMkLst>
        </pc:spChg>
        <pc:spChg chg="add mod">
          <ac:chgData name="Sanders Wang" userId="089d73b8-785c-4012-b931-81c632b6c9c7" providerId="ADAL" clId="{E7AE6B78-679D-4638-8261-3B17B889B266}" dt="2023-06-17T17:53:06.007" v="1682" actId="1076"/>
          <ac:spMkLst>
            <pc:docMk/>
            <pc:sldMk cId="3545235371" sldId="365"/>
            <ac:spMk id="14" creationId="{6CE47202-F6C2-79E0-5B90-F3D0837A1055}"/>
          </ac:spMkLst>
        </pc:spChg>
        <pc:cxnChg chg="add mod">
          <ac:chgData name="Sanders Wang" userId="089d73b8-785c-4012-b931-81c632b6c9c7" providerId="ADAL" clId="{E7AE6B78-679D-4638-8261-3B17B889B266}" dt="2023-06-17T17:53:06.007" v="1682" actId="1076"/>
          <ac:cxnSpMkLst>
            <pc:docMk/>
            <pc:sldMk cId="3545235371" sldId="365"/>
            <ac:cxnSpMk id="10" creationId="{488F87AA-67FD-5965-CECF-7E07F6CCA6B7}"/>
          </ac:cxnSpMkLst>
        </pc:cxnChg>
        <pc:cxnChg chg="add mod">
          <ac:chgData name="Sanders Wang" userId="089d73b8-785c-4012-b931-81c632b6c9c7" providerId="ADAL" clId="{E7AE6B78-679D-4638-8261-3B17B889B266}" dt="2023-06-17T17:53:06.007" v="1682" actId="1076"/>
          <ac:cxnSpMkLst>
            <pc:docMk/>
            <pc:sldMk cId="3545235371" sldId="365"/>
            <ac:cxnSpMk id="11" creationId="{163E91F8-40FA-BE91-48E6-72F1078C2382}"/>
          </ac:cxnSpMkLst>
        </pc:cxnChg>
      </pc:sldChg>
      <pc:sldChg chg="addSp modSp add mod modClrScheme chgLayout">
        <pc:chgData name="Sanders Wang" userId="089d73b8-785c-4012-b931-81c632b6c9c7" providerId="ADAL" clId="{E7AE6B78-679D-4638-8261-3B17B889B266}" dt="2023-06-17T17:53:33.655" v="1709" actId="20577"/>
        <pc:sldMkLst>
          <pc:docMk/>
          <pc:sldMk cId="479646040" sldId="366"/>
        </pc:sldMkLst>
        <pc:spChg chg="mod ord">
          <ac:chgData name="Sanders Wang" userId="089d73b8-785c-4012-b931-81c632b6c9c7" providerId="ADAL" clId="{E7AE6B78-679D-4638-8261-3B17B889B266}" dt="2023-06-17T17:53:26.744" v="1705" actId="700"/>
          <ac:spMkLst>
            <pc:docMk/>
            <pc:sldMk cId="479646040" sldId="366"/>
            <ac:spMk id="2" creationId="{B25B4BFF-17B7-4413-9886-53B50B52B554}"/>
          </ac:spMkLst>
        </pc:spChg>
        <pc:spChg chg="add mod ord">
          <ac:chgData name="Sanders Wang" userId="089d73b8-785c-4012-b931-81c632b6c9c7" providerId="ADAL" clId="{E7AE6B78-679D-4638-8261-3B17B889B266}" dt="2023-06-17T17:53:33.655" v="1709" actId="20577"/>
          <ac:spMkLst>
            <pc:docMk/>
            <pc:sldMk cId="479646040" sldId="366"/>
            <ac:spMk id="3" creationId="{7229390F-A664-50B0-6F82-1D08D3FF3902}"/>
          </ac:spMkLst>
        </pc:spChg>
      </pc:sldChg>
      <pc:sldChg chg="addSp delSp modSp add mod modClrScheme chgLayout">
        <pc:chgData name="Sanders Wang" userId="089d73b8-785c-4012-b931-81c632b6c9c7" providerId="ADAL" clId="{E7AE6B78-679D-4638-8261-3B17B889B266}" dt="2023-06-17T17:55:21.295" v="1732" actId="1076"/>
        <pc:sldMkLst>
          <pc:docMk/>
          <pc:sldMk cId="3670700067" sldId="367"/>
        </pc:sldMkLst>
        <pc:spChg chg="add del mod ord">
          <ac:chgData name="Sanders Wang" userId="089d73b8-785c-4012-b931-81c632b6c9c7" providerId="ADAL" clId="{E7AE6B78-679D-4638-8261-3B17B889B266}" dt="2023-06-17T17:55:13.263" v="1730" actId="20577"/>
          <ac:spMkLst>
            <pc:docMk/>
            <pc:sldMk cId="3670700067" sldId="367"/>
            <ac:spMk id="2" creationId="{B25B4BFF-17B7-4413-9886-53B50B52B554}"/>
          </ac:spMkLst>
        </pc:spChg>
        <pc:spChg chg="add del mod ord">
          <ac:chgData name="Sanders Wang" userId="089d73b8-785c-4012-b931-81c632b6c9c7" providerId="ADAL" clId="{E7AE6B78-679D-4638-8261-3B17B889B266}" dt="2023-06-17T17:54:05.021" v="1715" actId="700"/>
          <ac:spMkLst>
            <pc:docMk/>
            <pc:sldMk cId="3670700067" sldId="367"/>
            <ac:spMk id="3" creationId="{1B2F4816-E09E-4665-7B06-F64E4B9194CF}"/>
          </ac:spMkLst>
        </pc:spChg>
        <pc:spChg chg="add del mod ord">
          <ac:chgData name="Sanders Wang" userId="089d73b8-785c-4012-b931-81c632b6c9c7" providerId="ADAL" clId="{E7AE6B78-679D-4638-8261-3B17B889B266}" dt="2023-06-17T17:54:05.021" v="1715" actId="700"/>
          <ac:spMkLst>
            <pc:docMk/>
            <pc:sldMk cId="3670700067" sldId="367"/>
            <ac:spMk id="5" creationId="{8B5D6163-56D2-DE28-DA72-1850A96B071C}"/>
          </ac:spMkLst>
        </pc:spChg>
        <pc:spChg chg="add del mod ord">
          <ac:chgData name="Sanders Wang" userId="089d73b8-785c-4012-b931-81c632b6c9c7" providerId="ADAL" clId="{E7AE6B78-679D-4638-8261-3B17B889B266}" dt="2023-06-17T17:54:15.460" v="1717" actId="700"/>
          <ac:spMkLst>
            <pc:docMk/>
            <pc:sldMk cId="3670700067" sldId="367"/>
            <ac:spMk id="6" creationId="{DD59DB2F-7194-99CE-015A-BE44669ED5D1}"/>
          </ac:spMkLst>
        </pc:spChg>
        <pc:spChg chg="add del mod ord">
          <ac:chgData name="Sanders Wang" userId="089d73b8-785c-4012-b931-81c632b6c9c7" providerId="ADAL" clId="{E7AE6B78-679D-4638-8261-3B17B889B266}" dt="2023-06-17T17:54:15.460" v="1717" actId="700"/>
          <ac:spMkLst>
            <pc:docMk/>
            <pc:sldMk cId="3670700067" sldId="367"/>
            <ac:spMk id="7" creationId="{B358F0D4-3F48-4139-2B2B-01E25035785B}"/>
          </ac:spMkLst>
        </pc:spChg>
        <pc:spChg chg="add mod">
          <ac:chgData name="Sanders Wang" userId="089d73b8-785c-4012-b931-81c632b6c9c7" providerId="ADAL" clId="{E7AE6B78-679D-4638-8261-3B17B889B266}" dt="2023-06-17T17:55:21.295" v="1732" actId="1076"/>
          <ac:spMkLst>
            <pc:docMk/>
            <pc:sldMk cId="3670700067" sldId="367"/>
            <ac:spMk id="8" creationId="{1A99B821-F567-FDD3-0D2B-9A61E1FC55CC}"/>
          </ac:spMkLst>
        </pc:spChg>
        <pc:spChg chg="add mod">
          <ac:chgData name="Sanders Wang" userId="089d73b8-785c-4012-b931-81c632b6c9c7" providerId="ADAL" clId="{E7AE6B78-679D-4638-8261-3B17B889B266}" dt="2023-06-17T17:55:21.295" v="1732" actId="1076"/>
          <ac:spMkLst>
            <pc:docMk/>
            <pc:sldMk cId="3670700067" sldId="367"/>
            <ac:spMk id="12" creationId="{14CF3973-F8F1-1524-22EE-A174DFF43D6D}"/>
          </ac:spMkLst>
        </pc:spChg>
        <pc:spChg chg="add mod">
          <ac:chgData name="Sanders Wang" userId="089d73b8-785c-4012-b931-81c632b6c9c7" providerId="ADAL" clId="{E7AE6B78-679D-4638-8261-3B17B889B266}" dt="2023-06-17T17:55:21.295" v="1732" actId="1076"/>
          <ac:spMkLst>
            <pc:docMk/>
            <pc:sldMk cId="3670700067" sldId="367"/>
            <ac:spMk id="13" creationId="{D9A9811B-F8FB-1315-35D3-707C99A19A5E}"/>
          </ac:spMkLst>
        </pc:spChg>
        <pc:spChg chg="add mod">
          <ac:chgData name="Sanders Wang" userId="089d73b8-785c-4012-b931-81c632b6c9c7" providerId="ADAL" clId="{E7AE6B78-679D-4638-8261-3B17B889B266}" dt="2023-06-17T17:55:21.295" v="1732" actId="1076"/>
          <ac:spMkLst>
            <pc:docMk/>
            <pc:sldMk cId="3670700067" sldId="367"/>
            <ac:spMk id="14" creationId="{DC370FAB-DC15-1031-19C8-7FB1E145E062}"/>
          </ac:spMkLst>
        </pc:spChg>
        <pc:cxnChg chg="add mod">
          <ac:chgData name="Sanders Wang" userId="089d73b8-785c-4012-b931-81c632b6c9c7" providerId="ADAL" clId="{E7AE6B78-679D-4638-8261-3B17B889B266}" dt="2023-06-17T17:55:21.295" v="1732" actId="1076"/>
          <ac:cxnSpMkLst>
            <pc:docMk/>
            <pc:sldMk cId="3670700067" sldId="367"/>
            <ac:cxnSpMk id="9" creationId="{B4019104-0555-109D-5B15-FBF4B0C7AB15}"/>
          </ac:cxnSpMkLst>
        </pc:cxnChg>
        <pc:cxnChg chg="add mod">
          <ac:chgData name="Sanders Wang" userId="089d73b8-785c-4012-b931-81c632b6c9c7" providerId="ADAL" clId="{E7AE6B78-679D-4638-8261-3B17B889B266}" dt="2023-06-17T17:55:21.295" v="1732" actId="1076"/>
          <ac:cxnSpMkLst>
            <pc:docMk/>
            <pc:sldMk cId="3670700067" sldId="367"/>
            <ac:cxnSpMk id="10" creationId="{F0B16F3F-EE08-47FC-8A45-7D4A3444A477}"/>
          </ac:cxnSpMkLst>
        </pc:cxnChg>
        <pc:cxnChg chg="add mod">
          <ac:chgData name="Sanders Wang" userId="089d73b8-785c-4012-b931-81c632b6c9c7" providerId="ADAL" clId="{E7AE6B78-679D-4638-8261-3B17B889B266}" dt="2023-06-17T17:55:21.295" v="1732" actId="1076"/>
          <ac:cxnSpMkLst>
            <pc:docMk/>
            <pc:sldMk cId="3670700067" sldId="367"/>
            <ac:cxnSpMk id="11" creationId="{91C41B37-244B-0FD2-0C6D-EC29F60C440D}"/>
          </ac:cxnSpMkLst>
        </pc:cxnChg>
        <pc:cxnChg chg="add mod">
          <ac:chgData name="Sanders Wang" userId="089d73b8-785c-4012-b931-81c632b6c9c7" providerId="ADAL" clId="{E7AE6B78-679D-4638-8261-3B17B889B266}" dt="2023-06-17T17:55:21.295" v="1732" actId="1076"/>
          <ac:cxnSpMkLst>
            <pc:docMk/>
            <pc:sldMk cId="3670700067" sldId="367"/>
            <ac:cxnSpMk id="15" creationId="{2E58D8CB-EF86-BDF0-0DE9-9CD0672BD4D1}"/>
          </ac:cxnSpMkLst>
        </pc:cxnChg>
      </pc:sldChg>
      <pc:sldChg chg="addSp modSp add mod">
        <pc:chgData name="Sanders Wang" userId="089d73b8-785c-4012-b931-81c632b6c9c7" providerId="ADAL" clId="{E7AE6B78-679D-4638-8261-3B17B889B266}" dt="2023-06-17T17:55:39.802" v="1761"/>
        <pc:sldMkLst>
          <pc:docMk/>
          <pc:sldMk cId="3489886243" sldId="368"/>
        </pc:sldMkLst>
        <pc:spChg chg="mod">
          <ac:chgData name="Sanders Wang" userId="089d73b8-785c-4012-b931-81c632b6c9c7" providerId="ADAL" clId="{E7AE6B78-679D-4638-8261-3B17B889B266}" dt="2023-06-17T17:55:37.605" v="1760" actId="20577"/>
          <ac:spMkLst>
            <pc:docMk/>
            <pc:sldMk cId="3489886243" sldId="368"/>
            <ac:spMk id="2" creationId="{B25B4BFF-17B7-4413-9886-53B50B52B554}"/>
          </ac:spMkLst>
        </pc:spChg>
        <pc:graphicFrameChg chg="add mod">
          <ac:chgData name="Sanders Wang" userId="089d73b8-785c-4012-b931-81c632b6c9c7" providerId="ADAL" clId="{E7AE6B78-679D-4638-8261-3B17B889B266}" dt="2023-06-17T17:55:39.802" v="1761"/>
          <ac:graphicFrameMkLst>
            <pc:docMk/>
            <pc:sldMk cId="3489886243" sldId="368"/>
            <ac:graphicFrameMk id="3" creationId="{632E8DF4-A356-77FD-2D53-53320F9DCCBA}"/>
          </ac:graphicFrameMkLst>
        </pc:graphicFrameChg>
      </pc:sldChg>
      <pc:sldChg chg="addSp modSp add mod">
        <pc:chgData name="Sanders Wang" userId="089d73b8-785c-4012-b931-81c632b6c9c7" providerId="ADAL" clId="{E7AE6B78-679D-4638-8261-3B17B889B266}" dt="2023-06-17T17:55:56.579" v="1766" actId="1076"/>
        <pc:sldMkLst>
          <pc:docMk/>
          <pc:sldMk cId="1878781403" sldId="369"/>
        </pc:sldMkLst>
        <pc:spChg chg="mod">
          <ac:chgData name="Sanders Wang" userId="089d73b8-785c-4012-b931-81c632b6c9c7" providerId="ADAL" clId="{E7AE6B78-679D-4638-8261-3B17B889B266}" dt="2023-06-17T17:55:49.089" v="1764" actId="20577"/>
          <ac:spMkLst>
            <pc:docMk/>
            <pc:sldMk cId="1878781403" sldId="369"/>
            <ac:spMk id="2" creationId="{B25B4BFF-17B7-4413-9886-53B50B52B554}"/>
          </ac:spMkLst>
        </pc:spChg>
        <pc:spChg chg="add mod">
          <ac:chgData name="Sanders Wang" userId="089d73b8-785c-4012-b931-81c632b6c9c7" providerId="ADAL" clId="{E7AE6B78-679D-4638-8261-3B17B889B266}" dt="2023-06-17T17:55:56.579" v="1766" actId="1076"/>
          <ac:spMkLst>
            <pc:docMk/>
            <pc:sldMk cId="1878781403" sldId="369"/>
            <ac:spMk id="3" creationId="{75693934-73C2-1ACA-0709-785AD07CDEFD}"/>
          </ac:spMkLst>
        </pc:spChg>
        <pc:spChg chg="add mod">
          <ac:chgData name="Sanders Wang" userId="089d73b8-785c-4012-b931-81c632b6c9c7" providerId="ADAL" clId="{E7AE6B78-679D-4638-8261-3B17B889B266}" dt="2023-06-17T17:55:56.579" v="1766" actId="1076"/>
          <ac:spMkLst>
            <pc:docMk/>
            <pc:sldMk cId="1878781403" sldId="369"/>
            <ac:spMk id="6" creationId="{3D783A94-09BE-9CC8-551D-7969BB30185F}"/>
          </ac:spMkLst>
        </pc:spChg>
        <pc:spChg chg="add mod">
          <ac:chgData name="Sanders Wang" userId="089d73b8-785c-4012-b931-81c632b6c9c7" providerId="ADAL" clId="{E7AE6B78-679D-4638-8261-3B17B889B266}" dt="2023-06-17T17:55:56.579" v="1766" actId="1076"/>
          <ac:spMkLst>
            <pc:docMk/>
            <pc:sldMk cId="1878781403" sldId="369"/>
            <ac:spMk id="8" creationId="{2E803F81-4361-BD57-93B8-27379FAAFDE6}"/>
          </ac:spMkLst>
        </pc:spChg>
        <pc:cxnChg chg="add mod">
          <ac:chgData name="Sanders Wang" userId="089d73b8-785c-4012-b931-81c632b6c9c7" providerId="ADAL" clId="{E7AE6B78-679D-4638-8261-3B17B889B266}" dt="2023-06-17T17:55:56.579" v="1766" actId="1076"/>
          <ac:cxnSpMkLst>
            <pc:docMk/>
            <pc:sldMk cId="1878781403" sldId="369"/>
            <ac:cxnSpMk id="5" creationId="{1DE8522E-4D7A-DDE7-CBFD-F0029EBD2EBE}"/>
          </ac:cxnSpMkLst>
        </pc:cxnChg>
        <pc:cxnChg chg="add mod">
          <ac:chgData name="Sanders Wang" userId="089d73b8-785c-4012-b931-81c632b6c9c7" providerId="ADAL" clId="{E7AE6B78-679D-4638-8261-3B17B889B266}" dt="2023-06-17T17:55:56.579" v="1766" actId="1076"/>
          <ac:cxnSpMkLst>
            <pc:docMk/>
            <pc:sldMk cId="1878781403" sldId="369"/>
            <ac:cxnSpMk id="7" creationId="{576D57D4-1FE3-8B90-B1BE-61F61B7DB7F6}"/>
          </ac:cxnSpMkLst>
        </pc:cxnChg>
      </pc:sldChg>
      <pc:sldChg chg="addSp modSp add mod">
        <pc:chgData name="Sanders Wang" userId="089d73b8-785c-4012-b931-81c632b6c9c7" providerId="ADAL" clId="{E7AE6B78-679D-4638-8261-3B17B889B266}" dt="2023-06-17T17:56:16.480" v="1785"/>
        <pc:sldMkLst>
          <pc:docMk/>
          <pc:sldMk cId="404755903" sldId="370"/>
        </pc:sldMkLst>
        <pc:spChg chg="mod">
          <ac:chgData name="Sanders Wang" userId="089d73b8-785c-4012-b931-81c632b6c9c7" providerId="ADAL" clId="{E7AE6B78-679D-4638-8261-3B17B889B266}" dt="2023-06-17T17:56:10.923" v="1784" actId="20577"/>
          <ac:spMkLst>
            <pc:docMk/>
            <pc:sldMk cId="404755903" sldId="370"/>
            <ac:spMk id="2" creationId="{B25B4BFF-17B7-4413-9886-53B50B52B554}"/>
          </ac:spMkLst>
        </pc:spChg>
        <pc:graphicFrameChg chg="add mod">
          <ac:chgData name="Sanders Wang" userId="089d73b8-785c-4012-b931-81c632b6c9c7" providerId="ADAL" clId="{E7AE6B78-679D-4638-8261-3B17B889B266}" dt="2023-06-17T17:56:16.480" v="1785"/>
          <ac:graphicFrameMkLst>
            <pc:docMk/>
            <pc:sldMk cId="404755903" sldId="370"/>
            <ac:graphicFrameMk id="3" creationId="{684A9206-7D97-436B-E469-0D48C0FF9D7F}"/>
          </ac:graphicFrameMkLst>
        </pc:graphicFrameChg>
      </pc:sldChg>
      <pc:sldChg chg="addSp modSp add mod ord">
        <pc:chgData name="Sanders Wang" userId="089d73b8-785c-4012-b931-81c632b6c9c7" providerId="ADAL" clId="{E7AE6B78-679D-4638-8261-3B17B889B266}" dt="2023-06-17T17:57:45.657" v="1813" actId="20577"/>
        <pc:sldMkLst>
          <pc:docMk/>
          <pc:sldMk cId="1168116364" sldId="371"/>
        </pc:sldMkLst>
        <pc:spChg chg="mod">
          <ac:chgData name="Sanders Wang" userId="089d73b8-785c-4012-b931-81c632b6c9c7" providerId="ADAL" clId="{E7AE6B78-679D-4638-8261-3B17B889B266}" dt="2023-06-17T17:57:45.657" v="1813" actId="20577"/>
          <ac:spMkLst>
            <pc:docMk/>
            <pc:sldMk cId="1168116364" sldId="371"/>
            <ac:spMk id="2" creationId="{B25B4BFF-17B7-4413-9886-53B50B52B554}"/>
          </ac:spMkLst>
        </pc:spChg>
        <pc:spChg chg="add mod">
          <ac:chgData name="Sanders Wang" userId="089d73b8-785c-4012-b931-81c632b6c9c7" providerId="ADAL" clId="{E7AE6B78-679D-4638-8261-3B17B889B266}" dt="2023-06-17T17:57:35.055" v="1795"/>
          <ac:spMkLst>
            <pc:docMk/>
            <pc:sldMk cId="1168116364" sldId="371"/>
            <ac:spMk id="7" creationId="{15C3BF61-62FB-3FE7-4E11-A7501444F4C8}"/>
          </ac:spMkLst>
        </pc:spChg>
        <pc:spChg chg="add mod">
          <ac:chgData name="Sanders Wang" userId="089d73b8-785c-4012-b931-81c632b6c9c7" providerId="ADAL" clId="{E7AE6B78-679D-4638-8261-3B17B889B266}" dt="2023-06-17T17:57:35.055" v="1795"/>
          <ac:spMkLst>
            <pc:docMk/>
            <pc:sldMk cId="1168116364" sldId="371"/>
            <ac:spMk id="9" creationId="{5B582BAF-CB8E-6DD4-87CC-D817EDEFD510}"/>
          </ac:spMkLst>
        </pc:spChg>
        <pc:spChg chg="add mod">
          <ac:chgData name="Sanders Wang" userId="089d73b8-785c-4012-b931-81c632b6c9c7" providerId="ADAL" clId="{E7AE6B78-679D-4638-8261-3B17B889B266}" dt="2023-06-17T17:57:35.055" v="1795"/>
          <ac:spMkLst>
            <pc:docMk/>
            <pc:sldMk cId="1168116364" sldId="371"/>
            <ac:spMk id="10" creationId="{842579D6-BE41-17B0-CE95-C34DBAE2E6E5}"/>
          </ac:spMkLst>
        </pc:spChg>
        <pc:spChg chg="add mod">
          <ac:chgData name="Sanders Wang" userId="089d73b8-785c-4012-b931-81c632b6c9c7" providerId="ADAL" clId="{E7AE6B78-679D-4638-8261-3B17B889B266}" dt="2023-06-17T17:57:35.055" v="1795"/>
          <ac:spMkLst>
            <pc:docMk/>
            <pc:sldMk cId="1168116364" sldId="371"/>
            <ac:spMk id="11" creationId="{1A108EA6-CAF6-5064-AA4D-F8F1F0A4F0FF}"/>
          </ac:spMkLst>
        </pc:spChg>
        <pc:spChg chg="add mod">
          <ac:chgData name="Sanders Wang" userId="089d73b8-785c-4012-b931-81c632b6c9c7" providerId="ADAL" clId="{E7AE6B78-679D-4638-8261-3B17B889B266}" dt="2023-06-17T17:57:35.055" v="1795"/>
          <ac:spMkLst>
            <pc:docMk/>
            <pc:sldMk cId="1168116364" sldId="371"/>
            <ac:spMk id="18" creationId="{BE3A427F-6466-E443-1D06-22DC0BE1DAC1}"/>
          </ac:spMkLst>
        </pc:spChg>
        <pc:picChg chg="add mod">
          <ac:chgData name="Sanders Wang" userId="089d73b8-785c-4012-b931-81c632b6c9c7" providerId="ADAL" clId="{E7AE6B78-679D-4638-8261-3B17B889B266}" dt="2023-06-17T17:57:35.055" v="1795"/>
          <ac:picMkLst>
            <pc:docMk/>
            <pc:sldMk cId="1168116364" sldId="371"/>
            <ac:picMk id="3" creationId="{810C7323-A5AE-1485-2AD8-A8C1D0C4BC21}"/>
          </ac:picMkLst>
        </pc:picChg>
        <pc:picChg chg="add mod">
          <ac:chgData name="Sanders Wang" userId="089d73b8-785c-4012-b931-81c632b6c9c7" providerId="ADAL" clId="{E7AE6B78-679D-4638-8261-3B17B889B266}" dt="2023-06-17T17:57:35.055" v="1795"/>
          <ac:picMkLst>
            <pc:docMk/>
            <pc:sldMk cId="1168116364" sldId="371"/>
            <ac:picMk id="5" creationId="{2AC39197-97CF-5854-22FD-8784168A4CA7}"/>
          </ac:picMkLst>
        </pc:picChg>
        <pc:picChg chg="add mod">
          <ac:chgData name="Sanders Wang" userId="089d73b8-785c-4012-b931-81c632b6c9c7" providerId="ADAL" clId="{E7AE6B78-679D-4638-8261-3B17B889B266}" dt="2023-06-17T17:57:35.055" v="1795"/>
          <ac:picMkLst>
            <pc:docMk/>
            <pc:sldMk cId="1168116364" sldId="371"/>
            <ac:picMk id="6" creationId="{8872DF9E-473F-1D1D-D605-5EDDEF5711AA}"/>
          </ac:picMkLst>
        </pc:picChg>
        <pc:picChg chg="add mod">
          <ac:chgData name="Sanders Wang" userId="089d73b8-785c-4012-b931-81c632b6c9c7" providerId="ADAL" clId="{E7AE6B78-679D-4638-8261-3B17B889B266}" dt="2023-06-17T17:57:35.055" v="1795"/>
          <ac:picMkLst>
            <pc:docMk/>
            <pc:sldMk cId="1168116364" sldId="371"/>
            <ac:picMk id="8" creationId="{B076EF73-8177-4761-2E21-D411CE55B9EF}"/>
          </ac:picMkLst>
        </pc:picChg>
        <pc:picChg chg="add mod">
          <ac:chgData name="Sanders Wang" userId="089d73b8-785c-4012-b931-81c632b6c9c7" providerId="ADAL" clId="{E7AE6B78-679D-4638-8261-3B17B889B266}" dt="2023-06-17T17:57:35.055" v="1795"/>
          <ac:picMkLst>
            <pc:docMk/>
            <pc:sldMk cId="1168116364" sldId="371"/>
            <ac:picMk id="17" creationId="{ED71C4F3-EA7D-46C0-F128-0ACC4838FF70}"/>
          </ac:picMkLst>
        </pc:picChg>
        <pc:picChg chg="add mod">
          <ac:chgData name="Sanders Wang" userId="089d73b8-785c-4012-b931-81c632b6c9c7" providerId="ADAL" clId="{E7AE6B78-679D-4638-8261-3B17B889B266}" dt="2023-06-17T17:57:35.055" v="1795"/>
          <ac:picMkLst>
            <pc:docMk/>
            <pc:sldMk cId="1168116364" sldId="371"/>
            <ac:picMk id="19" creationId="{504BEBC6-9EAA-33DC-727D-F3BEFC12B3A4}"/>
          </ac:picMkLst>
        </pc:picChg>
        <pc:cxnChg chg="add mod">
          <ac:chgData name="Sanders Wang" userId="089d73b8-785c-4012-b931-81c632b6c9c7" providerId="ADAL" clId="{E7AE6B78-679D-4638-8261-3B17B889B266}" dt="2023-06-17T17:57:35.055" v="1795"/>
          <ac:cxnSpMkLst>
            <pc:docMk/>
            <pc:sldMk cId="1168116364" sldId="371"/>
            <ac:cxnSpMk id="12" creationId="{018BB267-EA3D-3C34-AF3E-46A30F2AB1F4}"/>
          </ac:cxnSpMkLst>
        </pc:cxnChg>
        <pc:cxnChg chg="add mod">
          <ac:chgData name="Sanders Wang" userId="089d73b8-785c-4012-b931-81c632b6c9c7" providerId="ADAL" clId="{E7AE6B78-679D-4638-8261-3B17B889B266}" dt="2023-06-17T17:57:35.055" v="1795"/>
          <ac:cxnSpMkLst>
            <pc:docMk/>
            <pc:sldMk cId="1168116364" sldId="371"/>
            <ac:cxnSpMk id="13" creationId="{77354AC1-DDF4-8ED6-321D-0D45ACA3A695}"/>
          </ac:cxnSpMkLst>
        </pc:cxnChg>
        <pc:cxnChg chg="add mod">
          <ac:chgData name="Sanders Wang" userId="089d73b8-785c-4012-b931-81c632b6c9c7" providerId="ADAL" clId="{E7AE6B78-679D-4638-8261-3B17B889B266}" dt="2023-06-17T17:57:35.055" v="1795"/>
          <ac:cxnSpMkLst>
            <pc:docMk/>
            <pc:sldMk cId="1168116364" sldId="371"/>
            <ac:cxnSpMk id="14" creationId="{CAA20ED9-D358-A28B-48A5-A224C5624876}"/>
          </ac:cxnSpMkLst>
        </pc:cxnChg>
        <pc:cxnChg chg="add mod">
          <ac:chgData name="Sanders Wang" userId="089d73b8-785c-4012-b931-81c632b6c9c7" providerId="ADAL" clId="{E7AE6B78-679D-4638-8261-3B17B889B266}" dt="2023-06-17T17:57:35.055" v="1795"/>
          <ac:cxnSpMkLst>
            <pc:docMk/>
            <pc:sldMk cId="1168116364" sldId="371"/>
            <ac:cxnSpMk id="15" creationId="{38D62793-3F36-AEC6-E626-092DEC688DFB}"/>
          </ac:cxnSpMkLst>
        </pc:cxnChg>
        <pc:cxnChg chg="add mod">
          <ac:chgData name="Sanders Wang" userId="089d73b8-785c-4012-b931-81c632b6c9c7" providerId="ADAL" clId="{E7AE6B78-679D-4638-8261-3B17B889B266}" dt="2023-06-17T17:57:35.055" v="1795"/>
          <ac:cxnSpMkLst>
            <pc:docMk/>
            <pc:sldMk cId="1168116364" sldId="371"/>
            <ac:cxnSpMk id="16" creationId="{A00CECE9-DFDD-5C45-0EAF-0B0F14DA5D53}"/>
          </ac:cxnSpMkLst>
        </pc:cxnChg>
        <pc:cxnChg chg="add mod">
          <ac:chgData name="Sanders Wang" userId="089d73b8-785c-4012-b931-81c632b6c9c7" providerId="ADAL" clId="{E7AE6B78-679D-4638-8261-3B17B889B266}" dt="2023-06-17T17:57:35.055" v="1795"/>
          <ac:cxnSpMkLst>
            <pc:docMk/>
            <pc:sldMk cId="1168116364" sldId="371"/>
            <ac:cxnSpMk id="20" creationId="{7BD601DF-1D74-F317-EFB3-E9708ECC0890}"/>
          </ac:cxnSpMkLst>
        </pc:cxnChg>
        <pc:cxnChg chg="add mod">
          <ac:chgData name="Sanders Wang" userId="089d73b8-785c-4012-b931-81c632b6c9c7" providerId="ADAL" clId="{E7AE6B78-679D-4638-8261-3B17B889B266}" dt="2023-06-17T17:57:35.055" v="1795"/>
          <ac:cxnSpMkLst>
            <pc:docMk/>
            <pc:sldMk cId="1168116364" sldId="371"/>
            <ac:cxnSpMk id="21" creationId="{7880C0F5-72A2-ED1F-5453-9A76731FD2EB}"/>
          </ac:cxnSpMkLst>
        </pc:cxnChg>
        <pc:cxnChg chg="add mod">
          <ac:chgData name="Sanders Wang" userId="089d73b8-785c-4012-b931-81c632b6c9c7" providerId="ADAL" clId="{E7AE6B78-679D-4638-8261-3B17B889B266}" dt="2023-06-17T17:57:35.055" v="1795"/>
          <ac:cxnSpMkLst>
            <pc:docMk/>
            <pc:sldMk cId="1168116364" sldId="371"/>
            <ac:cxnSpMk id="22" creationId="{09EA0D6A-AC9E-0B3D-8391-A6C671CE4E6A}"/>
          </ac:cxnSpMkLst>
        </pc:cxnChg>
      </pc:sldChg>
      <pc:sldChg chg="modSp add mod">
        <pc:chgData name="Sanders Wang" userId="089d73b8-785c-4012-b931-81c632b6c9c7" providerId="ADAL" clId="{E7AE6B78-679D-4638-8261-3B17B889B266}" dt="2023-06-17T17:54:25.497" v="1726" actId="20577"/>
        <pc:sldMkLst>
          <pc:docMk/>
          <pc:sldMk cId="2725217774" sldId="372"/>
        </pc:sldMkLst>
        <pc:spChg chg="mod">
          <ac:chgData name="Sanders Wang" userId="089d73b8-785c-4012-b931-81c632b6c9c7" providerId="ADAL" clId="{E7AE6B78-679D-4638-8261-3B17B889B266}" dt="2023-06-17T17:54:25.497" v="1726" actId="20577"/>
          <ac:spMkLst>
            <pc:docMk/>
            <pc:sldMk cId="2725217774" sldId="372"/>
            <ac:spMk id="2" creationId="{B25B4BFF-17B7-4413-9886-53B50B52B554}"/>
          </ac:spMkLst>
        </pc:spChg>
        <pc:spChg chg="mod">
          <ac:chgData name="Sanders Wang" userId="089d73b8-785c-4012-b931-81c632b6c9c7" providerId="ADAL" clId="{E7AE6B78-679D-4638-8261-3B17B889B266}" dt="2023-06-17T17:54:22.210" v="1720" actId="27636"/>
          <ac:spMkLst>
            <pc:docMk/>
            <pc:sldMk cId="2725217774" sldId="372"/>
            <ac:spMk id="3" creationId="{7229390F-A664-50B0-6F82-1D08D3FF3902}"/>
          </ac:spMkLst>
        </pc:spChg>
      </pc:sldChg>
      <pc:sldChg chg="add">
        <pc:chgData name="Sanders Wang" userId="089d73b8-785c-4012-b931-81c632b6c9c7" providerId="ADAL" clId="{E7AE6B78-679D-4638-8261-3B17B889B266}" dt="2023-06-17T17:56:52.429" v="1786"/>
        <pc:sldMkLst>
          <pc:docMk/>
          <pc:sldMk cId="0" sldId="373"/>
        </pc:sldMkLst>
      </pc:sldChg>
      <pc:sldChg chg="addSp delSp modSp add mod">
        <pc:chgData name="Sanders Wang" userId="089d73b8-785c-4012-b931-81c632b6c9c7" providerId="ADAL" clId="{E7AE6B78-679D-4638-8261-3B17B889B266}" dt="2023-06-17T18:09:48.242" v="1827" actId="1076"/>
        <pc:sldMkLst>
          <pc:docMk/>
          <pc:sldMk cId="569972483" sldId="374"/>
        </pc:sldMkLst>
        <pc:picChg chg="del">
          <ac:chgData name="Sanders Wang" userId="089d73b8-785c-4012-b931-81c632b6c9c7" providerId="ADAL" clId="{E7AE6B78-679D-4638-8261-3B17B889B266}" dt="2023-06-17T18:09:31.192" v="1816" actId="478"/>
          <ac:picMkLst>
            <pc:docMk/>
            <pc:sldMk cId="569972483" sldId="374"/>
            <ac:picMk id="3" creationId="{1F4A0951-6D0E-47EC-0AF5-6A201FAE67C9}"/>
          </ac:picMkLst>
        </pc:picChg>
        <pc:picChg chg="del">
          <ac:chgData name="Sanders Wang" userId="089d73b8-785c-4012-b931-81c632b6c9c7" providerId="ADAL" clId="{E7AE6B78-679D-4638-8261-3B17B889B266}" dt="2023-06-17T18:09:31.192" v="1816" actId="478"/>
          <ac:picMkLst>
            <pc:docMk/>
            <pc:sldMk cId="569972483" sldId="374"/>
            <ac:picMk id="5" creationId="{366D8681-9BAC-E9E7-0BCB-F8C74FA53342}"/>
          </ac:picMkLst>
        </pc:picChg>
        <pc:picChg chg="add mod">
          <ac:chgData name="Sanders Wang" userId="089d73b8-785c-4012-b931-81c632b6c9c7" providerId="ADAL" clId="{E7AE6B78-679D-4638-8261-3B17B889B266}" dt="2023-06-17T18:09:44.835" v="1824" actId="1076"/>
          <ac:picMkLst>
            <pc:docMk/>
            <pc:sldMk cId="569972483" sldId="374"/>
            <ac:picMk id="7" creationId="{690C1995-6A5E-65DF-1C21-B3FFFBBD8657}"/>
          </ac:picMkLst>
        </pc:picChg>
        <pc:picChg chg="add mod">
          <ac:chgData name="Sanders Wang" userId="089d73b8-785c-4012-b931-81c632b6c9c7" providerId="ADAL" clId="{E7AE6B78-679D-4638-8261-3B17B889B266}" dt="2023-06-17T18:09:48.242" v="1827" actId="1076"/>
          <ac:picMkLst>
            <pc:docMk/>
            <pc:sldMk cId="569972483" sldId="374"/>
            <ac:picMk id="9" creationId="{9D822C01-651D-ED2B-E3E2-59789D83F304}"/>
          </ac:picMkLst>
        </pc:picChg>
      </pc:sldChg>
      <pc:sldChg chg="modSp add mod ord">
        <pc:chgData name="Sanders Wang" userId="089d73b8-785c-4012-b931-81c632b6c9c7" providerId="ADAL" clId="{E7AE6B78-679D-4638-8261-3B17B889B266}" dt="2023-06-18T12:10:00.313" v="1880" actId="20577"/>
        <pc:sldMkLst>
          <pc:docMk/>
          <pc:sldMk cId="3318772737" sldId="375"/>
        </pc:sldMkLst>
        <pc:spChg chg="mod">
          <ac:chgData name="Sanders Wang" userId="089d73b8-785c-4012-b931-81c632b6c9c7" providerId="ADAL" clId="{E7AE6B78-679D-4638-8261-3B17B889B266}" dt="2023-06-18T12:09:41.998" v="1854" actId="20577"/>
          <ac:spMkLst>
            <pc:docMk/>
            <pc:sldMk cId="3318772737" sldId="375"/>
            <ac:spMk id="2" creationId="{B25B4BFF-17B7-4413-9886-53B50B52B554}"/>
          </ac:spMkLst>
        </pc:spChg>
        <pc:spChg chg="mod">
          <ac:chgData name="Sanders Wang" userId="089d73b8-785c-4012-b931-81c632b6c9c7" providerId="ADAL" clId="{E7AE6B78-679D-4638-8261-3B17B889B266}" dt="2023-06-18T12:10:00.313" v="1880" actId="20577"/>
          <ac:spMkLst>
            <pc:docMk/>
            <pc:sldMk cId="3318772737" sldId="375"/>
            <ac:spMk id="3" creationId="{F9CD273A-BC61-475C-90FA-C16253E6B293}"/>
          </ac:spMkLst>
        </pc:spChg>
      </pc:sldChg>
    </pc:docChg>
  </pc:docChgLst>
  <pc:docChgLst>
    <pc:chgData name="Sanders Wang" userId="089d73b8-785c-4012-b931-81c632b6c9c7" providerId="ADAL" clId="{1B765D36-06B8-4B17-88D4-4F10D7908C66}"/>
    <pc:docChg chg="undo redo custSel addSld delSld modSld sldOrd addSection delSection modSection">
      <pc:chgData name="Sanders Wang" userId="089d73b8-785c-4012-b931-81c632b6c9c7" providerId="ADAL" clId="{1B765D36-06B8-4B17-88D4-4F10D7908C66}" dt="2023-05-26T19:39:10.333" v="3418"/>
      <pc:docMkLst>
        <pc:docMk/>
      </pc:docMkLst>
      <pc:sldChg chg="addSp delSp modSp del mod">
        <pc:chgData name="Sanders Wang" userId="089d73b8-785c-4012-b931-81c632b6c9c7" providerId="ADAL" clId="{1B765D36-06B8-4B17-88D4-4F10D7908C66}" dt="2023-05-26T19:01:31.173" v="2773" actId="2696"/>
        <pc:sldMkLst>
          <pc:docMk/>
          <pc:sldMk cId="2462369717" sldId="257"/>
        </pc:sldMkLst>
        <pc:spChg chg="mod">
          <ac:chgData name="Sanders Wang" userId="089d73b8-785c-4012-b931-81c632b6c9c7" providerId="ADAL" clId="{1B765D36-06B8-4B17-88D4-4F10D7908C66}" dt="2023-05-26T18:17:58.370" v="7" actId="20577"/>
          <ac:spMkLst>
            <pc:docMk/>
            <pc:sldMk cId="2462369717" sldId="257"/>
            <ac:spMk id="2" creationId="{C0E06BFB-49AF-45E7-AA58-F8E71DB530C4}"/>
          </ac:spMkLst>
        </pc:spChg>
        <pc:spChg chg="mod">
          <ac:chgData name="Sanders Wang" userId="089d73b8-785c-4012-b931-81c632b6c9c7" providerId="ADAL" clId="{1B765D36-06B8-4B17-88D4-4F10D7908C66}" dt="2023-05-26T18:18:06.967" v="28" actId="20577"/>
          <ac:spMkLst>
            <pc:docMk/>
            <pc:sldMk cId="2462369717" sldId="257"/>
            <ac:spMk id="3" creationId="{E5F23F7C-FDA9-440A-82AC-16904AC4E9DF}"/>
          </ac:spMkLst>
        </pc:spChg>
        <pc:picChg chg="add del">
          <ac:chgData name="Sanders Wang" userId="089d73b8-785c-4012-b931-81c632b6c9c7" providerId="ADAL" clId="{1B765D36-06B8-4B17-88D4-4F10D7908C66}" dt="2023-05-26T18:18:55.269" v="30" actId="478"/>
          <ac:picMkLst>
            <pc:docMk/>
            <pc:sldMk cId="2462369717" sldId="257"/>
            <ac:picMk id="2050" creationId="{41720DA7-9E45-4A60-B4B5-A41BEBC4B062}"/>
          </ac:picMkLst>
        </pc:picChg>
      </pc:sldChg>
      <pc:sldChg chg="modSp add del mod ord">
        <pc:chgData name="Sanders Wang" userId="089d73b8-785c-4012-b931-81c632b6c9c7" providerId="ADAL" clId="{1B765D36-06B8-4B17-88D4-4F10D7908C66}" dt="2023-05-26T19:24:00.001" v="3056"/>
        <pc:sldMkLst>
          <pc:docMk/>
          <pc:sldMk cId="2391520481" sldId="258"/>
        </pc:sldMkLst>
        <pc:spChg chg="mod">
          <ac:chgData name="Sanders Wang" userId="089d73b8-785c-4012-b931-81c632b6c9c7" providerId="ADAL" clId="{1B765D36-06B8-4B17-88D4-4F10D7908C66}" dt="2023-05-26T18:38:28.439" v="658" actId="20577"/>
          <ac:spMkLst>
            <pc:docMk/>
            <pc:sldMk cId="2391520481" sldId="258"/>
            <ac:spMk id="3" creationId="{52D61B46-851A-4132-9811-9BBD17F09D15}"/>
          </ac:spMkLst>
        </pc:spChg>
        <pc:spChg chg="mod">
          <ac:chgData name="Sanders Wang" userId="089d73b8-785c-4012-b931-81c632b6c9c7" providerId="ADAL" clId="{1B765D36-06B8-4B17-88D4-4F10D7908C66}" dt="2023-05-26T19:01:51.956" v="2812" actId="20577"/>
          <ac:spMkLst>
            <pc:docMk/>
            <pc:sldMk cId="2391520481" sldId="258"/>
            <ac:spMk id="8" creationId="{FF67F003-5D55-409D-A23D-1BC020298000}"/>
          </ac:spMkLst>
        </pc:spChg>
      </pc:sldChg>
      <pc:sldChg chg="add del">
        <pc:chgData name="Sanders Wang" userId="089d73b8-785c-4012-b931-81c632b6c9c7" providerId="ADAL" clId="{1B765D36-06B8-4B17-88D4-4F10D7908C66}" dt="2023-05-26T19:36:26.010" v="3416"/>
        <pc:sldMkLst>
          <pc:docMk/>
          <pc:sldMk cId="1199883676" sldId="259"/>
        </pc:sldMkLst>
      </pc:sldChg>
      <pc:sldChg chg="del">
        <pc:chgData name="Sanders Wang" userId="089d73b8-785c-4012-b931-81c632b6c9c7" providerId="ADAL" clId="{1B765D36-06B8-4B17-88D4-4F10D7908C66}" dt="2023-05-26T18:38:05.191" v="579" actId="47"/>
        <pc:sldMkLst>
          <pc:docMk/>
          <pc:sldMk cId="2518496917" sldId="259"/>
        </pc:sldMkLst>
      </pc:sldChg>
      <pc:sldChg chg="add del ord">
        <pc:chgData name="Sanders Wang" userId="089d73b8-785c-4012-b931-81c632b6c9c7" providerId="ADAL" clId="{1B765D36-06B8-4B17-88D4-4F10D7908C66}" dt="2023-05-26T19:28:52.708" v="3311" actId="47"/>
        <pc:sldMkLst>
          <pc:docMk/>
          <pc:sldMk cId="3626160923" sldId="259"/>
        </pc:sldMkLst>
      </pc:sldChg>
      <pc:sldChg chg="modSp del mod ord">
        <pc:chgData name="Sanders Wang" userId="089d73b8-785c-4012-b931-81c632b6c9c7" providerId="ADAL" clId="{1B765D36-06B8-4B17-88D4-4F10D7908C66}" dt="2023-05-26T19:30:22.867" v="3386" actId="2696"/>
        <pc:sldMkLst>
          <pc:docMk/>
          <pc:sldMk cId="732095188" sldId="260"/>
        </pc:sldMkLst>
        <pc:spChg chg="mod">
          <ac:chgData name="Sanders Wang" userId="089d73b8-785c-4012-b931-81c632b6c9c7" providerId="ADAL" clId="{1B765D36-06B8-4B17-88D4-4F10D7908C66}" dt="2023-05-26T19:02:03.062" v="2830" actId="20577"/>
          <ac:spMkLst>
            <pc:docMk/>
            <pc:sldMk cId="732095188" sldId="260"/>
            <ac:spMk id="2" creationId="{B25B4BFF-17B7-4413-9886-53B50B52B554}"/>
          </ac:spMkLst>
        </pc:spChg>
      </pc:sldChg>
      <pc:sldChg chg="add ord">
        <pc:chgData name="Sanders Wang" userId="089d73b8-785c-4012-b931-81c632b6c9c7" providerId="ADAL" clId="{1B765D36-06B8-4B17-88D4-4F10D7908C66}" dt="2023-05-26T19:32:05.085" v="3393"/>
        <pc:sldMkLst>
          <pc:docMk/>
          <pc:sldMk cId="3985316090" sldId="260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2358369707" sldId="261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2909786903" sldId="262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83966454" sldId="263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3809352510" sldId="264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3351692901" sldId="265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3962561565" sldId="266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3029044933" sldId="267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1868591080" sldId="269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3644247137" sldId="270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2208393661" sldId="271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2599952069" sldId="272"/>
        </pc:sldMkLst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3994055332" sldId="273"/>
        </pc:sldMkLst>
      </pc:sldChg>
      <pc:sldChg chg="modSp mod ord">
        <pc:chgData name="Sanders Wang" userId="089d73b8-785c-4012-b931-81c632b6c9c7" providerId="ADAL" clId="{1B765D36-06B8-4B17-88D4-4F10D7908C66}" dt="2023-05-26T19:24:00.001" v="3056"/>
        <pc:sldMkLst>
          <pc:docMk/>
          <pc:sldMk cId="4064909865" sldId="274"/>
        </pc:sldMkLst>
        <pc:spChg chg="mod">
          <ac:chgData name="Sanders Wang" userId="089d73b8-785c-4012-b931-81c632b6c9c7" providerId="ADAL" clId="{1B765D36-06B8-4B17-88D4-4F10D7908C66}" dt="2023-05-26T18:58:26.474" v="2699" actId="20577"/>
          <ac:spMkLst>
            <pc:docMk/>
            <pc:sldMk cId="4064909865" sldId="274"/>
            <ac:spMk id="2" creationId="{B25B4BFF-17B7-4413-9886-53B50B52B554}"/>
          </ac:spMkLst>
        </pc:spChg>
      </pc:sldChg>
      <pc:sldChg chg="modSp mod ord">
        <pc:chgData name="Sanders Wang" userId="089d73b8-785c-4012-b931-81c632b6c9c7" providerId="ADAL" clId="{1B765D36-06B8-4B17-88D4-4F10D7908C66}" dt="2023-05-26T19:24:00.001" v="3056"/>
        <pc:sldMkLst>
          <pc:docMk/>
          <pc:sldMk cId="3785215747" sldId="276"/>
        </pc:sldMkLst>
        <pc:spChg chg="mod">
          <ac:chgData name="Sanders Wang" userId="089d73b8-785c-4012-b931-81c632b6c9c7" providerId="ADAL" clId="{1B765D36-06B8-4B17-88D4-4F10D7908C66}" dt="2023-05-26T18:58:33.891" v="2709" actId="20577"/>
          <ac:spMkLst>
            <pc:docMk/>
            <pc:sldMk cId="3785215747" sldId="276"/>
            <ac:spMk id="2" creationId="{B25B4BFF-17B7-4413-9886-53B50B52B554}"/>
          </ac:spMkLst>
        </pc:spChg>
      </pc:sldChg>
      <pc:sldChg chg="addSp delSp modSp mod ord modClrScheme chgLayout">
        <pc:chgData name="Sanders Wang" userId="089d73b8-785c-4012-b931-81c632b6c9c7" providerId="ADAL" clId="{1B765D36-06B8-4B17-88D4-4F10D7908C66}" dt="2023-05-26T19:24:00.001" v="3056"/>
        <pc:sldMkLst>
          <pc:docMk/>
          <pc:sldMk cId="8345702" sldId="278"/>
        </pc:sldMkLst>
        <pc:spChg chg="mod ord">
          <ac:chgData name="Sanders Wang" userId="089d73b8-785c-4012-b931-81c632b6c9c7" providerId="ADAL" clId="{1B765D36-06B8-4B17-88D4-4F10D7908C66}" dt="2023-05-26T18:39:43.485" v="715" actId="700"/>
          <ac:spMkLst>
            <pc:docMk/>
            <pc:sldMk cId="8345702" sldId="278"/>
            <ac:spMk id="2" creationId="{B25B4BFF-17B7-4413-9886-53B50B52B554}"/>
          </ac:spMkLst>
        </pc:spChg>
        <pc:spChg chg="del mod ord">
          <ac:chgData name="Sanders Wang" userId="089d73b8-785c-4012-b931-81c632b6c9c7" providerId="ADAL" clId="{1B765D36-06B8-4B17-88D4-4F10D7908C66}" dt="2023-05-26T18:39:45.553" v="716" actId="478"/>
          <ac:spMkLst>
            <pc:docMk/>
            <pc:sldMk cId="8345702" sldId="278"/>
            <ac:spMk id="3" creationId="{F9CD273A-BC61-475C-90FA-C16253E6B293}"/>
          </ac:spMkLst>
        </pc:spChg>
        <pc:spChg chg="add del">
          <ac:chgData name="Sanders Wang" userId="089d73b8-785c-4012-b931-81c632b6c9c7" providerId="ADAL" clId="{1B765D36-06B8-4B17-88D4-4F10D7908C66}" dt="2023-05-26T18:40:31.103" v="718" actId="478"/>
          <ac:spMkLst>
            <pc:docMk/>
            <pc:sldMk cId="8345702" sldId="278"/>
            <ac:spMk id="5" creationId="{E6EA5EE6-BAC7-E9A1-7995-4540A5B58AC0}"/>
          </ac:spMkLst>
        </pc:spChg>
        <pc:spChg chg="add mod">
          <ac:chgData name="Sanders Wang" userId="089d73b8-785c-4012-b931-81c632b6c9c7" providerId="ADAL" clId="{1B765D36-06B8-4B17-88D4-4F10D7908C66}" dt="2023-05-26T18:45:39.626" v="1457" actId="1076"/>
          <ac:spMkLst>
            <pc:docMk/>
            <pc:sldMk cId="8345702" sldId="278"/>
            <ac:spMk id="6" creationId="{A4CE53E1-4FCA-FD31-603F-3CD6F834525E}"/>
          </ac:spMkLst>
        </pc:spChg>
        <pc:spChg chg="add mod">
          <ac:chgData name="Sanders Wang" userId="089d73b8-785c-4012-b931-81c632b6c9c7" providerId="ADAL" clId="{1B765D36-06B8-4B17-88D4-4F10D7908C66}" dt="2023-05-26T18:43:58.016" v="1207" actId="1076"/>
          <ac:spMkLst>
            <pc:docMk/>
            <pc:sldMk cId="8345702" sldId="278"/>
            <ac:spMk id="7" creationId="{11E0FC58-9BA1-8E01-F6AD-ABAA24F5775D}"/>
          </ac:spMkLst>
        </pc:spChg>
        <pc:spChg chg="add mod">
          <ac:chgData name="Sanders Wang" userId="089d73b8-785c-4012-b931-81c632b6c9c7" providerId="ADAL" clId="{1B765D36-06B8-4B17-88D4-4F10D7908C66}" dt="2023-05-26T18:45:39.251" v="1456" actId="1076"/>
          <ac:spMkLst>
            <pc:docMk/>
            <pc:sldMk cId="8345702" sldId="278"/>
            <ac:spMk id="8" creationId="{09EC46D6-3015-0F01-A7AD-84D5EA54BC82}"/>
          </ac:spMkLst>
        </pc:spChg>
        <pc:spChg chg="add del mod">
          <ac:chgData name="Sanders Wang" userId="089d73b8-785c-4012-b931-81c632b6c9c7" providerId="ADAL" clId="{1B765D36-06B8-4B17-88D4-4F10D7908C66}" dt="2023-05-26T18:41:56.734" v="833" actId="478"/>
          <ac:spMkLst>
            <pc:docMk/>
            <pc:sldMk cId="8345702" sldId="278"/>
            <ac:spMk id="11" creationId="{DCEB9FC9-ECF7-9056-750C-F88D65C3A968}"/>
          </ac:spMkLst>
        </pc:spChg>
        <pc:spChg chg="add mod">
          <ac:chgData name="Sanders Wang" userId="089d73b8-785c-4012-b931-81c632b6c9c7" providerId="ADAL" clId="{1B765D36-06B8-4B17-88D4-4F10D7908C66}" dt="2023-05-26T18:45:23.907" v="1450" actId="1076"/>
          <ac:spMkLst>
            <pc:docMk/>
            <pc:sldMk cId="8345702" sldId="278"/>
            <ac:spMk id="12" creationId="{8BA7D5AE-6CC3-EEB2-4E9E-722420158185}"/>
          </ac:spMkLst>
        </pc:spChg>
        <pc:spChg chg="add mod">
          <ac:chgData name="Sanders Wang" userId="089d73b8-785c-4012-b931-81c632b6c9c7" providerId="ADAL" clId="{1B765D36-06B8-4B17-88D4-4F10D7908C66}" dt="2023-05-26T18:45:39.038" v="1455" actId="1076"/>
          <ac:spMkLst>
            <pc:docMk/>
            <pc:sldMk cId="8345702" sldId="278"/>
            <ac:spMk id="15" creationId="{8B556915-6273-8518-A971-1EFE7105904A}"/>
          </ac:spMkLst>
        </pc:spChg>
        <pc:cxnChg chg="add mod">
          <ac:chgData name="Sanders Wang" userId="089d73b8-785c-4012-b931-81c632b6c9c7" providerId="ADAL" clId="{1B765D36-06B8-4B17-88D4-4F10D7908C66}" dt="2023-05-26T18:45:39.626" v="1457" actId="1076"/>
          <ac:cxnSpMkLst>
            <pc:docMk/>
            <pc:sldMk cId="8345702" sldId="278"/>
            <ac:cxnSpMk id="10" creationId="{7A418CFB-6E84-A842-8E9E-71E3FA3F292A}"/>
          </ac:cxnSpMkLst>
        </pc:cxnChg>
        <pc:cxnChg chg="add mod">
          <ac:chgData name="Sanders Wang" userId="089d73b8-785c-4012-b931-81c632b6c9c7" providerId="ADAL" clId="{1B765D36-06B8-4B17-88D4-4F10D7908C66}" dt="2023-05-26T18:45:39.251" v="1456" actId="1076"/>
          <ac:cxnSpMkLst>
            <pc:docMk/>
            <pc:sldMk cId="8345702" sldId="278"/>
            <ac:cxnSpMk id="14" creationId="{E0AF33EA-393E-CD57-D45E-E3CB1263FD62}"/>
          </ac:cxnSpMkLst>
        </pc:cxnChg>
      </pc:sldChg>
      <pc:sldChg chg="ord">
        <pc:chgData name="Sanders Wang" userId="089d73b8-785c-4012-b931-81c632b6c9c7" providerId="ADAL" clId="{1B765D36-06B8-4B17-88D4-4F10D7908C66}" dt="2023-05-26T19:28:22.007" v="3308"/>
        <pc:sldMkLst>
          <pc:docMk/>
          <pc:sldMk cId="2401523231" sldId="279"/>
        </pc:sldMkLst>
      </pc:sldChg>
      <pc:sldChg chg="addSp delSp modSp mod ord modClrScheme chgLayout">
        <pc:chgData name="Sanders Wang" userId="089d73b8-785c-4012-b931-81c632b6c9c7" providerId="ADAL" clId="{1B765D36-06B8-4B17-88D4-4F10D7908C66}" dt="2023-05-26T19:24:00.001" v="3056"/>
        <pc:sldMkLst>
          <pc:docMk/>
          <pc:sldMk cId="3131369696" sldId="280"/>
        </pc:sldMkLst>
        <pc:spChg chg="mod ord">
          <ac:chgData name="Sanders Wang" userId="089d73b8-785c-4012-b931-81c632b6c9c7" providerId="ADAL" clId="{1B765D36-06B8-4B17-88D4-4F10D7908C66}" dt="2023-05-26T18:46:19.895" v="1510" actId="700"/>
          <ac:spMkLst>
            <pc:docMk/>
            <pc:sldMk cId="3131369696" sldId="280"/>
            <ac:spMk id="2" creationId="{B25B4BFF-17B7-4413-9886-53B50B52B554}"/>
          </ac:spMkLst>
        </pc:spChg>
        <pc:spChg chg="del mod ord">
          <ac:chgData name="Sanders Wang" userId="089d73b8-785c-4012-b931-81c632b6c9c7" providerId="ADAL" clId="{1B765D36-06B8-4B17-88D4-4F10D7908C66}" dt="2023-05-26T18:46:19.895" v="1510" actId="700"/>
          <ac:spMkLst>
            <pc:docMk/>
            <pc:sldMk cId="3131369696" sldId="280"/>
            <ac:spMk id="3" creationId="{F9CD273A-BC61-475C-90FA-C16253E6B293}"/>
          </ac:spMkLst>
        </pc:spChg>
        <pc:spChg chg="add del mod ord">
          <ac:chgData name="Sanders Wang" userId="089d73b8-785c-4012-b931-81c632b6c9c7" providerId="ADAL" clId="{1B765D36-06B8-4B17-88D4-4F10D7908C66}" dt="2023-05-26T18:46:19.895" v="1510" actId="700"/>
          <ac:spMkLst>
            <pc:docMk/>
            <pc:sldMk cId="3131369696" sldId="280"/>
            <ac:spMk id="5" creationId="{D4BAC566-AA0D-E8E7-C5A0-C709BB1D6A19}"/>
          </ac:spMkLst>
        </pc:spChg>
        <pc:spChg chg="add mod">
          <ac:chgData name="Sanders Wang" userId="089d73b8-785c-4012-b931-81c632b6c9c7" providerId="ADAL" clId="{1B765D36-06B8-4B17-88D4-4F10D7908C66}" dt="2023-05-26T18:55:34.861" v="2458" actId="1035"/>
          <ac:spMkLst>
            <pc:docMk/>
            <pc:sldMk cId="3131369696" sldId="280"/>
            <ac:spMk id="6" creationId="{5E5D410C-240F-8676-4435-2C134587111F}"/>
          </ac:spMkLst>
        </pc:spChg>
        <pc:spChg chg="add mod">
          <ac:chgData name="Sanders Wang" userId="089d73b8-785c-4012-b931-81c632b6c9c7" providerId="ADAL" clId="{1B765D36-06B8-4B17-88D4-4F10D7908C66}" dt="2023-05-26T18:55:34.861" v="2458" actId="1035"/>
          <ac:spMkLst>
            <pc:docMk/>
            <pc:sldMk cId="3131369696" sldId="280"/>
            <ac:spMk id="14" creationId="{4012306B-8D76-9145-1F8A-23E914AA93BD}"/>
          </ac:spMkLst>
        </pc:spChg>
        <pc:spChg chg="add mod">
          <ac:chgData name="Sanders Wang" userId="089d73b8-785c-4012-b931-81c632b6c9c7" providerId="ADAL" clId="{1B765D36-06B8-4B17-88D4-4F10D7908C66}" dt="2023-05-26T18:55:49.243" v="2484" actId="1036"/>
          <ac:spMkLst>
            <pc:docMk/>
            <pc:sldMk cId="3131369696" sldId="280"/>
            <ac:spMk id="17" creationId="{0179F61D-49DE-AA1F-8BB7-28F1DD8D9F0E}"/>
          </ac:spMkLst>
        </pc:spChg>
        <pc:spChg chg="add mod">
          <ac:chgData name="Sanders Wang" userId="089d73b8-785c-4012-b931-81c632b6c9c7" providerId="ADAL" clId="{1B765D36-06B8-4B17-88D4-4F10D7908C66}" dt="2023-05-26T18:55:49.243" v="2484" actId="1036"/>
          <ac:spMkLst>
            <pc:docMk/>
            <pc:sldMk cId="3131369696" sldId="280"/>
            <ac:spMk id="18" creationId="{EA30873B-6AC6-7A31-C1A3-B888A71C8261}"/>
          </ac:spMkLst>
        </pc:spChg>
        <pc:spChg chg="add mod">
          <ac:chgData name="Sanders Wang" userId="089d73b8-785c-4012-b931-81c632b6c9c7" providerId="ADAL" clId="{1B765D36-06B8-4B17-88D4-4F10D7908C66}" dt="2023-05-26T18:55:49.243" v="2484" actId="1036"/>
          <ac:spMkLst>
            <pc:docMk/>
            <pc:sldMk cId="3131369696" sldId="280"/>
            <ac:spMk id="19" creationId="{39AEB06E-7DDB-9F91-7EF0-31822FFC11B5}"/>
          </ac:spMkLst>
        </pc:spChg>
        <pc:spChg chg="add mod">
          <ac:chgData name="Sanders Wang" userId="089d73b8-785c-4012-b931-81c632b6c9c7" providerId="ADAL" clId="{1B765D36-06B8-4B17-88D4-4F10D7908C66}" dt="2023-05-26T18:55:49.243" v="2484" actId="1036"/>
          <ac:spMkLst>
            <pc:docMk/>
            <pc:sldMk cId="3131369696" sldId="280"/>
            <ac:spMk id="20" creationId="{EF7F4FB0-7FDB-1C3E-1C9E-33BCD9E902CD}"/>
          </ac:spMkLst>
        </pc:spChg>
        <pc:spChg chg="add mod">
          <ac:chgData name="Sanders Wang" userId="089d73b8-785c-4012-b931-81c632b6c9c7" providerId="ADAL" clId="{1B765D36-06B8-4B17-88D4-4F10D7908C66}" dt="2023-05-26T18:57:15.200" v="2616" actId="113"/>
          <ac:spMkLst>
            <pc:docMk/>
            <pc:sldMk cId="3131369696" sldId="280"/>
            <ac:spMk id="21" creationId="{668E7788-0247-62FF-0585-66AE27FFBAFE}"/>
          </ac:spMkLst>
        </pc:spChg>
        <pc:spChg chg="add mod">
          <ac:chgData name="Sanders Wang" userId="089d73b8-785c-4012-b931-81c632b6c9c7" providerId="ADAL" clId="{1B765D36-06B8-4B17-88D4-4F10D7908C66}" dt="2023-05-26T18:56:30.666" v="2564" actId="571"/>
          <ac:spMkLst>
            <pc:docMk/>
            <pc:sldMk cId="3131369696" sldId="280"/>
            <ac:spMk id="22" creationId="{5EF06723-0A8D-F513-D085-DE4A2B2F5BF9}"/>
          </ac:spMkLst>
        </pc:spChg>
        <pc:spChg chg="add mod">
          <ac:chgData name="Sanders Wang" userId="089d73b8-785c-4012-b931-81c632b6c9c7" providerId="ADAL" clId="{1B765D36-06B8-4B17-88D4-4F10D7908C66}" dt="2023-05-26T18:57:10.899" v="2615" actId="6549"/>
          <ac:spMkLst>
            <pc:docMk/>
            <pc:sldMk cId="3131369696" sldId="280"/>
            <ac:spMk id="23" creationId="{21DD8CDE-63A2-F36C-B494-B25D2EC2E899}"/>
          </ac:spMkLst>
        </pc:spChg>
        <pc:grpChg chg="del">
          <ac:chgData name="Sanders Wang" userId="089d73b8-785c-4012-b931-81c632b6c9c7" providerId="ADAL" clId="{1B765D36-06B8-4B17-88D4-4F10D7908C66}" dt="2023-05-26T18:46:11.528" v="1509" actId="478"/>
          <ac:grpSpMkLst>
            <pc:docMk/>
            <pc:sldMk cId="3131369696" sldId="280"/>
            <ac:grpSpMk id="13" creationId="{F1C7529B-EF1E-42D3-8A61-8ED40FFB284F}"/>
          </ac:grpSpMkLst>
        </pc:grpChg>
        <pc:picChg chg="add mod">
          <ac:chgData name="Sanders Wang" userId="089d73b8-785c-4012-b931-81c632b6c9c7" providerId="ADAL" clId="{1B765D36-06B8-4B17-88D4-4F10D7908C66}" dt="2023-05-26T18:55:39.454" v="2469" actId="1035"/>
          <ac:picMkLst>
            <pc:docMk/>
            <pc:sldMk cId="3131369696" sldId="280"/>
            <ac:picMk id="2050" creationId="{60ABFBF1-98C6-55AC-5B53-E212E7FACF08}"/>
          </ac:picMkLst>
        </pc:picChg>
        <pc:picChg chg="add mod">
          <ac:chgData name="Sanders Wang" userId="089d73b8-785c-4012-b931-81c632b6c9c7" providerId="ADAL" clId="{1B765D36-06B8-4B17-88D4-4F10D7908C66}" dt="2023-05-26T18:55:43.701" v="2470" actId="1076"/>
          <ac:picMkLst>
            <pc:docMk/>
            <pc:sldMk cId="3131369696" sldId="280"/>
            <ac:picMk id="2052" creationId="{73ABC204-8C8A-007E-9696-D8446B693F7F}"/>
          </ac:picMkLst>
        </pc:picChg>
        <pc:cxnChg chg="add mod">
          <ac:chgData name="Sanders Wang" userId="089d73b8-785c-4012-b931-81c632b6c9c7" providerId="ADAL" clId="{1B765D36-06B8-4B17-88D4-4F10D7908C66}" dt="2023-05-26T18:47:02.863" v="1566" actId="692"/>
          <ac:cxnSpMkLst>
            <pc:docMk/>
            <pc:sldMk cId="3131369696" sldId="280"/>
            <ac:cxnSpMk id="16" creationId="{273DD5A6-F90C-20C3-0756-2A8398A384CE}"/>
          </ac:cxnSpMkLst>
        </pc:cxnChg>
      </pc:sldChg>
      <pc:sldChg chg="del">
        <pc:chgData name="Sanders Wang" userId="089d73b8-785c-4012-b931-81c632b6c9c7" providerId="ADAL" clId="{1B765D36-06B8-4B17-88D4-4F10D7908C66}" dt="2023-05-26T18:57:21.502" v="2617" actId="47"/>
        <pc:sldMkLst>
          <pc:docMk/>
          <pc:sldMk cId="3023195174" sldId="281"/>
        </pc:sldMkLst>
      </pc:sldChg>
      <pc:sldChg chg="del">
        <pc:chgData name="Sanders Wang" userId="089d73b8-785c-4012-b931-81c632b6c9c7" providerId="ADAL" clId="{1B765D36-06B8-4B17-88D4-4F10D7908C66}" dt="2023-05-26T18:57:22.401" v="2618" actId="47"/>
        <pc:sldMkLst>
          <pc:docMk/>
          <pc:sldMk cId="2924187280" sldId="282"/>
        </pc:sldMkLst>
      </pc:sldChg>
      <pc:sldChg chg="addSp delSp modSp add mod ord modClrScheme chgLayout">
        <pc:chgData name="Sanders Wang" userId="089d73b8-785c-4012-b931-81c632b6c9c7" providerId="ADAL" clId="{1B765D36-06B8-4B17-88D4-4F10D7908C66}" dt="2023-05-26T19:27:30.983" v="3296" actId="1076"/>
        <pc:sldMkLst>
          <pc:docMk/>
          <pc:sldMk cId="3864495605" sldId="283"/>
        </pc:sldMkLst>
        <pc:spChg chg="mod ord">
          <ac:chgData name="Sanders Wang" userId="089d73b8-785c-4012-b931-81c632b6c9c7" providerId="ADAL" clId="{1B765D36-06B8-4B17-88D4-4F10D7908C66}" dt="2023-05-26T18:38:55.553" v="677" actId="20577"/>
          <ac:spMkLst>
            <pc:docMk/>
            <pc:sldMk cId="3864495605" sldId="283"/>
            <ac:spMk id="2" creationId="{B25B4BFF-17B7-4413-9886-53B50B52B554}"/>
          </ac:spMkLst>
        </pc:spChg>
        <pc:spChg chg="add mod">
          <ac:chgData name="Sanders Wang" userId="089d73b8-785c-4012-b931-81c632b6c9c7" providerId="ADAL" clId="{1B765D36-06B8-4B17-88D4-4F10D7908C66}" dt="2023-05-26T19:26:49.657" v="3252" actId="1076"/>
          <ac:spMkLst>
            <pc:docMk/>
            <pc:sldMk cId="3864495605" sldId="283"/>
            <ac:spMk id="3" creationId="{A985412E-CA77-86B8-94A8-B0F3CC911078}"/>
          </ac:spMkLst>
        </pc:spChg>
        <pc:spChg chg="del mod ord">
          <ac:chgData name="Sanders Wang" userId="089d73b8-785c-4012-b931-81c632b6c9c7" providerId="ADAL" clId="{1B765D36-06B8-4B17-88D4-4F10D7908C66}" dt="2023-05-26T18:20:28.940" v="147" actId="478"/>
          <ac:spMkLst>
            <pc:docMk/>
            <pc:sldMk cId="3864495605" sldId="283"/>
            <ac:spMk id="3" creationId="{F9CD273A-BC61-475C-90FA-C16253E6B293}"/>
          </ac:spMkLst>
        </pc:spChg>
        <pc:spChg chg="add mod">
          <ac:chgData name="Sanders Wang" userId="089d73b8-785c-4012-b931-81c632b6c9c7" providerId="ADAL" clId="{1B765D36-06B8-4B17-88D4-4F10D7908C66}" dt="2023-05-26T19:27:17.048" v="3277" actId="20577"/>
          <ac:spMkLst>
            <pc:docMk/>
            <pc:sldMk cId="3864495605" sldId="283"/>
            <ac:spMk id="5" creationId="{34BE9B17-DF29-1FCC-70E4-A16EB14A738F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7" creationId="{72A6D108-0A74-5BBA-BA73-3DC962736DDA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8" creationId="{FA57965F-1244-5EC3-16C9-14620F1BAF45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9" creationId="{7F909CF5-5EFC-3B9C-B0F8-B3E3C12DBD1F}"/>
          </ac:spMkLst>
        </pc:spChg>
        <pc:spChg chg="add del">
          <ac:chgData name="Sanders Wang" userId="089d73b8-785c-4012-b931-81c632b6c9c7" providerId="ADAL" clId="{1B765D36-06B8-4B17-88D4-4F10D7908C66}" dt="2023-05-26T18:33:29.892" v="315" actId="478"/>
          <ac:spMkLst>
            <pc:docMk/>
            <pc:sldMk cId="3864495605" sldId="283"/>
            <ac:spMk id="10" creationId="{0981B10A-7830-8CE8-06E8-35077F314F3C}"/>
          </ac:spMkLst>
        </pc:spChg>
        <pc:spChg chg="add mod">
          <ac:chgData name="Sanders Wang" userId="089d73b8-785c-4012-b931-81c632b6c9c7" providerId="ADAL" clId="{1B765D36-06B8-4B17-88D4-4F10D7908C66}" dt="2023-05-26T19:27:30.983" v="3296" actId="1076"/>
          <ac:spMkLst>
            <pc:docMk/>
            <pc:sldMk cId="3864495605" sldId="283"/>
            <ac:spMk id="10" creationId="{91AAEFEA-2167-ED9F-1CE1-17A5111D971E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11" creationId="{74C7D013-AF8D-99B8-3750-326D82F9F7CA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12" creationId="{B319C05A-55DA-B4B0-7EF0-DEAF347F3CA8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13" creationId="{ABB73B46-CB38-8C7F-1F4F-947B499E9A38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14" creationId="{0789C590-A4A3-BF67-26A3-DF8BBF5D2AEC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15" creationId="{22C057E4-C1C2-ECF0-D64A-34624407A83A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16" creationId="{2183114A-B8A3-0B5A-82EE-145373CFDDFB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17" creationId="{5B5599D4-7F8C-9AA0-4662-3FA47E5F6046}"/>
          </ac:spMkLst>
        </pc:spChg>
        <pc:spChg chg="add mod">
          <ac:chgData name="Sanders Wang" userId="089d73b8-785c-4012-b931-81c632b6c9c7" providerId="ADAL" clId="{1B765D36-06B8-4B17-88D4-4F10D7908C66}" dt="2023-05-26T18:37:17.923" v="498" actId="1035"/>
          <ac:spMkLst>
            <pc:docMk/>
            <pc:sldMk cId="3864495605" sldId="283"/>
            <ac:spMk id="18" creationId="{8ED8DB57-DDAE-808D-E803-E6EF102FD16D}"/>
          </ac:spMkLst>
        </pc:spChg>
        <pc:spChg chg="add mod">
          <ac:chgData name="Sanders Wang" userId="089d73b8-785c-4012-b931-81c632b6c9c7" providerId="ADAL" clId="{1B765D36-06B8-4B17-88D4-4F10D7908C66}" dt="2023-05-26T18:37:33.311" v="553" actId="20577"/>
          <ac:spMkLst>
            <pc:docMk/>
            <pc:sldMk cId="3864495605" sldId="283"/>
            <ac:spMk id="19" creationId="{4CF2EF1C-34DE-4D1B-B992-06BE2B425FE0}"/>
          </ac:spMkLst>
        </pc:spChg>
        <pc:spChg chg="add mod">
          <ac:chgData name="Sanders Wang" userId="089d73b8-785c-4012-b931-81c632b6c9c7" providerId="ADAL" clId="{1B765D36-06B8-4B17-88D4-4F10D7908C66}" dt="2023-05-26T18:37:50.996" v="576" actId="1076"/>
          <ac:spMkLst>
            <pc:docMk/>
            <pc:sldMk cId="3864495605" sldId="283"/>
            <ac:spMk id="20" creationId="{CE75A086-8DF8-6938-B444-D800EB13B35A}"/>
          </ac:spMkLst>
        </pc:spChg>
        <pc:picChg chg="add mod">
          <ac:chgData name="Sanders Wang" userId="089d73b8-785c-4012-b931-81c632b6c9c7" providerId="ADAL" clId="{1B765D36-06B8-4B17-88D4-4F10D7908C66}" dt="2023-05-26T18:37:17.923" v="498" actId="1035"/>
          <ac:picMkLst>
            <pc:docMk/>
            <pc:sldMk cId="3864495605" sldId="283"/>
            <ac:picMk id="6" creationId="{C3C3FEA4-C150-F877-D590-1AB70BAEEF8C}"/>
          </ac:picMkLst>
        </pc:picChg>
        <pc:picChg chg="add mod">
          <ac:chgData name="Sanders Wang" userId="089d73b8-785c-4012-b931-81c632b6c9c7" providerId="ADAL" clId="{1B765D36-06B8-4B17-88D4-4F10D7908C66}" dt="2023-05-26T18:37:17.923" v="498" actId="1035"/>
          <ac:picMkLst>
            <pc:docMk/>
            <pc:sldMk cId="3864495605" sldId="283"/>
            <ac:picMk id="1026" creationId="{79272E45-F0A4-9E22-ABA0-66FA8E567CD6}"/>
          </ac:picMkLst>
        </pc:picChg>
        <pc:picChg chg="add mod">
          <ac:chgData name="Sanders Wang" userId="089d73b8-785c-4012-b931-81c632b6c9c7" providerId="ADAL" clId="{1B765D36-06B8-4B17-88D4-4F10D7908C66}" dt="2023-05-26T18:37:17.923" v="498" actId="1035"/>
          <ac:picMkLst>
            <pc:docMk/>
            <pc:sldMk cId="3864495605" sldId="283"/>
            <ac:picMk id="1028" creationId="{8FA5406D-4B69-6CD8-58F1-2688264D921C}"/>
          </ac:picMkLst>
        </pc:picChg>
      </pc:sldChg>
      <pc:sldChg chg="addSp delSp modSp add del mod ord setBg modClrScheme delAnim delDesignElem chgLayout">
        <pc:chgData name="Sanders Wang" userId="089d73b8-785c-4012-b931-81c632b6c9c7" providerId="ADAL" clId="{1B765D36-06B8-4B17-88D4-4F10D7908C66}" dt="2023-05-26T19:22:19.802" v="2984" actId="47"/>
        <pc:sldMkLst>
          <pc:docMk/>
          <pc:sldMk cId="2729183018" sldId="284"/>
        </pc:sldMkLst>
        <pc:spChg chg="del mod ord">
          <ac:chgData name="Sanders Wang" userId="089d73b8-785c-4012-b931-81c632b6c9c7" providerId="ADAL" clId="{1B765D36-06B8-4B17-88D4-4F10D7908C66}" dt="2023-05-26T19:00:42.775" v="2720" actId="478"/>
          <ac:spMkLst>
            <pc:docMk/>
            <pc:sldMk cId="2729183018" sldId="284"/>
            <ac:spMk id="2" creationId="{80007ED0-133B-6732-7842-378ABCE10E93}"/>
          </ac:spMkLst>
        </pc:spChg>
        <pc:spChg chg="del mod ord">
          <ac:chgData name="Sanders Wang" userId="089d73b8-785c-4012-b931-81c632b6c9c7" providerId="ADAL" clId="{1B765D36-06B8-4B17-88D4-4F10D7908C66}" dt="2023-05-26T19:00:38.964" v="2719" actId="478"/>
          <ac:spMkLst>
            <pc:docMk/>
            <pc:sldMk cId="2729183018" sldId="284"/>
            <ac:spMk id="3" creationId="{9B9E1200-FE65-9370-12CF-08524EA503D6}"/>
          </ac:spMkLst>
        </pc:spChg>
        <pc:spChg chg="add mod ord">
          <ac:chgData name="Sanders Wang" userId="089d73b8-785c-4012-b931-81c632b6c9c7" providerId="ADAL" clId="{1B765D36-06B8-4B17-88D4-4F10D7908C66}" dt="2023-05-26T19:20:27.278" v="2922"/>
          <ac:spMkLst>
            <pc:docMk/>
            <pc:sldMk cId="2729183018" sldId="284"/>
            <ac:spMk id="4" creationId="{B2FBD662-8086-DBDF-F026-2A9CED7774D5}"/>
          </ac:spMkLst>
        </pc:spChg>
        <pc:spChg chg="add del mod ord">
          <ac:chgData name="Sanders Wang" userId="089d73b8-785c-4012-b931-81c632b6c9c7" providerId="ADAL" clId="{1B765D36-06B8-4B17-88D4-4F10D7908C66}" dt="2023-05-26T19:20:10.632" v="2920" actId="12084"/>
          <ac:spMkLst>
            <pc:docMk/>
            <pc:sldMk cId="2729183018" sldId="284"/>
            <ac:spMk id="5" creationId="{AF7C09C7-A68A-889E-8CFF-6083C0D17B24}"/>
          </ac:spMkLst>
        </pc:spChg>
        <pc:spChg chg="add del">
          <ac:chgData name="Sanders Wang" userId="089d73b8-785c-4012-b931-81c632b6c9c7" providerId="ADAL" clId="{1B765D36-06B8-4B17-88D4-4F10D7908C66}" dt="2023-05-26T19:01:04.339" v="2723" actId="26606"/>
          <ac:spMkLst>
            <pc:docMk/>
            <pc:sldMk cId="2729183018" sldId="284"/>
            <ac:spMk id="1031" creationId="{04812C46-200A-4DEB-A05E-3ED6C68C2387}"/>
          </ac:spMkLst>
        </pc:spChg>
        <pc:spChg chg="add del">
          <ac:chgData name="Sanders Wang" userId="089d73b8-785c-4012-b931-81c632b6c9c7" providerId="ADAL" clId="{1B765D36-06B8-4B17-88D4-4F10D7908C66}" dt="2023-05-26T19:01:04.339" v="2723" actId="26606"/>
          <ac:spMkLst>
            <pc:docMk/>
            <pc:sldMk cId="2729183018" sldId="284"/>
            <ac:spMk id="1033" creationId="{D1EA859B-E555-4109-94F3-6700E046E008}"/>
          </ac:spMkLst>
        </pc:spChg>
        <pc:spChg chg="add">
          <ac:chgData name="Sanders Wang" userId="089d73b8-785c-4012-b931-81c632b6c9c7" providerId="ADAL" clId="{1B765D36-06B8-4B17-88D4-4F10D7908C66}" dt="2023-05-26T19:01:04.343" v="2724" actId="26606"/>
          <ac:spMkLst>
            <pc:docMk/>
            <pc:sldMk cId="2729183018" sldId="284"/>
            <ac:spMk id="1035" creationId="{04812C46-200A-4DEB-A05E-3ED6C68C2387}"/>
          </ac:spMkLst>
        </pc:spChg>
        <pc:spChg chg="add">
          <ac:chgData name="Sanders Wang" userId="089d73b8-785c-4012-b931-81c632b6c9c7" providerId="ADAL" clId="{1B765D36-06B8-4B17-88D4-4F10D7908C66}" dt="2023-05-26T19:01:04.343" v="2724" actId="26606"/>
          <ac:spMkLst>
            <pc:docMk/>
            <pc:sldMk cId="2729183018" sldId="284"/>
            <ac:spMk id="1036" creationId="{D1EA859B-E555-4109-94F3-6700E046E008}"/>
          </ac:spMkLst>
        </pc:spChg>
        <pc:spChg chg="del">
          <ac:chgData name="Sanders Wang" userId="089d73b8-785c-4012-b931-81c632b6c9c7" providerId="ADAL" clId="{1B765D36-06B8-4B17-88D4-4F10D7908C66}" dt="2023-05-26T19:00:14.871" v="2713"/>
          <ac:spMkLst>
            <pc:docMk/>
            <pc:sldMk cId="2729183018" sldId="284"/>
            <ac:spMk id="1045" creationId="{C1DD1A8A-57D5-4A81-AD04-532B043C5611}"/>
          </ac:spMkLst>
        </pc:spChg>
        <pc:spChg chg="del">
          <ac:chgData name="Sanders Wang" userId="089d73b8-785c-4012-b931-81c632b6c9c7" providerId="ADAL" clId="{1B765D36-06B8-4B17-88D4-4F10D7908C66}" dt="2023-05-26T19:00:14.871" v="2713"/>
          <ac:spMkLst>
            <pc:docMk/>
            <pc:sldMk cId="2729183018" sldId="284"/>
            <ac:spMk id="1047" creationId="{007891EC-4501-44ED-A8C8-B11B6DB767AB}"/>
          </ac:spMkLst>
        </pc:spChg>
        <pc:graphicFrameChg chg="add mod">
          <ac:chgData name="Sanders Wang" userId="089d73b8-785c-4012-b931-81c632b6c9c7" providerId="ADAL" clId="{1B765D36-06B8-4B17-88D4-4F10D7908C66}" dt="2023-05-26T19:20:16.142" v="2921" actId="12100"/>
          <ac:graphicFrameMkLst>
            <pc:docMk/>
            <pc:sldMk cId="2729183018" sldId="284"/>
            <ac:graphicFrameMk id="2" creationId="{E31537A7-C2CA-DB5A-EE21-5FBB3E9D7998}"/>
          </ac:graphicFrameMkLst>
        </pc:graphicFrameChg>
        <pc:picChg chg="mod">
          <ac:chgData name="Sanders Wang" userId="089d73b8-785c-4012-b931-81c632b6c9c7" providerId="ADAL" clId="{1B765D36-06B8-4B17-88D4-4F10D7908C66}" dt="2023-05-26T19:01:04.343" v="2724" actId="26606"/>
          <ac:picMkLst>
            <pc:docMk/>
            <pc:sldMk cId="2729183018" sldId="284"/>
            <ac:picMk id="1026" creationId="{A1040C4A-499F-65A9-1339-9C00389DB6EA}"/>
          </ac:picMkLst>
        </pc:picChg>
      </pc:sldChg>
      <pc:sldChg chg="addSp delSp modSp add del mod ord setBg delDesignElem">
        <pc:chgData name="Sanders Wang" userId="089d73b8-785c-4012-b931-81c632b6c9c7" providerId="ADAL" clId="{1B765D36-06B8-4B17-88D4-4F10D7908C66}" dt="2023-05-26T19:32:00.454" v="3391"/>
        <pc:sldMkLst>
          <pc:docMk/>
          <pc:sldMk cId="300460709" sldId="285"/>
        </pc:sldMkLst>
        <pc:spChg chg="mod">
          <ac:chgData name="Sanders Wang" userId="089d73b8-785c-4012-b931-81c632b6c9c7" providerId="ADAL" clId="{1B765D36-06B8-4B17-88D4-4F10D7908C66}" dt="2023-05-26T19:29:39.107" v="3362" actId="20577"/>
          <ac:spMkLst>
            <pc:docMk/>
            <pc:sldMk cId="300460709" sldId="285"/>
            <ac:spMk id="2" creationId="{E2C350ED-27F6-DD62-A875-3B21E54FB1FA}"/>
          </ac:spMkLst>
        </pc:spChg>
        <pc:spChg chg="mod">
          <ac:chgData name="Sanders Wang" userId="089d73b8-785c-4012-b931-81c632b6c9c7" providerId="ADAL" clId="{1B765D36-06B8-4B17-88D4-4F10D7908C66}" dt="2023-05-26T19:15:32.365" v="2839" actId="26606"/>
          <ac:spMkLst>
            <pc:docMk/>
            <pc:sldMk cId="300460709" sldId="285"/>
            <ac:spMk id="3" creationId="{FFE5DF05-F91D-2B71-31D8-592CF12EE1CA}"/>
          </ac:spMkLst>
        </pc:spChg>
        <pc:spChg chg="add">
          <ac:chgData name="Sanders Wang" userId="089d73b8-785c-4012-b931-81c632b6c9c7" providerId="ADAL" clId="{1B765D36-06B8-4B17-88D4-4F10D7908C66}" dt="2023-05-26T19:15:32.365" v="2839" actId="26606"/>
          <ac:spMkLst>
            <pc:docMk/>
            <pc:sldMk cId="300460709" sldId="285"/>
            <ac:spMk id="4100" creationId="{04812C46-200A-4DEB-A05E-3ED6C68C2387}"/>
          </ac:spMkLst>
        </pc:spChg>
        <pc:spChg chg="add">
          <ac:chgData name="Sanders Wang" userId="089d73b8-785c-4012-b931-81c632b6c9c7" providerId="ADAL" clId="{1B765D36-06B8-4B17-88D4-4F10D7908C66}" dt="2023-05-26T19:15:32.365" v="2839" actId="26606"/>
          <ac:spMkLst>
            <pc:docMk/>
            <pc:sldMk cId="300460709" sldId="285"/>
            <ac:spMk id="4101" creationId="{D1EA859B-E555-4109-94F3-6700E046E008}"/>
          </ac:spMkLst>
        </pc:spChg>
        <pc:spChg chg="del">
          <ac:chgData name="Sanders Wang" userId="089d73b8-785c-4012-b931-81c632b6c9c7" providerId="ADAL" clId="{1B765D36-06B8-4B17-88D4-4F10D7908C66}" dt="2023-05-26T19:00:14.871" v="2713"/>
          <ac:spMkLst>
            <pc:docMk/>
            <pc:sldMk cId="300460709" sldId="285"/>
            <ac:spMk id="4103" creationId="{96CF2A2B-0745-440C-9224-C5C6A0A4286F}"/>
          </ac:spMkLst>
        </pc:spChg>
        <pc:spChg chg="del">
          <ac:chgData name="Sanders Wang" userId="089d73b8-785c-4012-b931-81c632b6c9c7" providerId="ADAL" clId="{1B765D36-06B8-4B17-88D4-4F10D7908C66}" dt="2023-05-26T19:00:14.871" v="2713"/>
          <ac:spMkLst>
            <pc:docMk/>
            <pc:sldMk cId="300460709" sldId="285"/>
            <ac:spMk id="4105" creationId="{75BE6D6B-84C9-4D2B-97EB-773B7369EF82}"/>
          </ac:spMkLst>
        </pc:spChg>
        <pc:picChg chg="mod">
          <ac:chgData name="Sanders Wang" userId="089d73b8-785c-4012-b931-81c632b6c9c7" providerId="ADAL" clId="{1B765D36-06B8-4B17-88D4-4F10D7908C66}" dt="2023-05-26T19:15:32.365" v="2839" actId="26606"/>
          <ac:picMkLst>
            <pc:docMk/>
            <pc:sldMk cId="300460709" sldId="285"/>
            <ac:picMk id="4098" creationId="{E93CDCC6-1D9F-04FD-0C4D-1BB8B9DDEC82}"/>
          </ac:picMkLst>
        </pc:picChg>
      </pc:sldChg>
      <pc:sldChg chg="addSp delSp add del setBg delDesignElem">
        <pc:chgData name="Sanders Wang" userId="089d73b8-785c-4012-b931-81c632b6c9c7" providerId="ADAL" clId="{1B765D36-06B8-4B17-88D4-4F10D7908C66}" dt="2023-05-26T19:29:25.547" v="3338"/>
        <pc:sldMkLst>
          <pc:docMk/>
          <pc:sldMk cId="2305081648" sldId="285"/>
        </pc:sldMkLst>
        <pc:spChg chg="add del">
          <ac:chgData name="Sanders Wang" userId="089d73b8-785c-4012-b931-81c632b6c9c7" providerId="ADAL" clId="{1B765D36-06B8-4B17-88D4-4F10D7908C66}" dt="2023-05-26T19:29:25.547" v="3338"/>
          <ac:spMkLst>
            <pc:docMk/>
            <pc:sldMk cId="2305081648" sldId="285"/>
            <ac:spMk id="4100" creationId="{04812C46-200A-4DEB-A05E-3ED6C68C2387}"/>
          </ac:spMkLst>
        </pc:spChg>
        <pc:spChg chg="add del">
          <ac:chgData name="Sanders Wang" userId="089d73b8-785c-4012-b931-81c632b6c9c7" providerId="ADAL" clId="{1B765D36-06B8-4B17-88D4-4F10D7908C66}" dt="2023-05-26T19:29:25.547" v="3338"/>
          <ac:spMkLst>
            <pc:docMk/>
            <pc:sldMk cId="2305081648" sldId="285"/>
            <ac:spMk id="4101" creationId="{D1EA859B-E555-4109-94F3-6700E046E008}"/>
          </ac:spMkLst>
        </pc:spChg>
      </pc:sldChg>
      <pc:sldChg chg="addSp delSp add del setBg delDesignElem">
        <pc:chgData name="Sanders Wang" userId="089d73b8-785c-4012-b931-81c632b6c9c7" providerId="ADAL" clId="{1B765D36-06B8-4B17-88D4-4F10D7908C66}" dt="2023-05-26T19:29:24.453" v="3335"/>
        <pc:sldMkLst>
          <pc:docMk/>
          <pc:sldMk cId="4277252653" sldId="285"/>
        </pc:sldMkLst>
        <pc:spChg chg="add del">
          <ac:chgData name="Sanders Wang" userId="089d73b8-785c-4012-b931-81c632b6c9c7" providerId="ADAL" clId="{1B765D36-06B8-4B17-88D4-4F10D7908C66}" dt="2023-05-26T19:29:24.453" v="3335"/>
          <ac:spMkLst>
            <pc:docMk/>
            <pc:sldMk cId="4277252653" sldId="285"/>
            <ac:spMk id="4100" creationId="{04812C46-200A-4DEB-A05E-3ED6C68C2387}"/>
          </ac:spMkLst>
        </pc:spChg>
        <pc:spChg chg="add del">
          <ac:chgData name="Sanders Wang" userId="089d73b8-785c-4012-b931-81c632b6c9c7" providerId="ADAL" clId="{1B765D36-06B8-4B17-88D4-4F10D7908C66}" dt="2023-05-26T19:29:24.453" v="3335"/>
          <ac:spMkLst>
            <pc:docMk/>
            <pc:sldMk cId="4277252653" sldId="285"/>
            <ac:spMk id="4101" creationId="{D1EA859B-E555-4109-94F3-6700E046E008}"/>
          </ac:spMkLst>
        </pc:spChg>
      </pc:sldChg>
      <pc:sldChg chg="addSp delSp modSp add mod ord setBg delDesignElem">
        <pc:chgData name="Sanders Wang" userId="089d73b8-785c-4012-b931-81c632b6c9c7" providerId="ADAL" clId="{1B765D36-06B8-4B17-88D4-4F10D7908C66}" dt="2023-05-26T19:30:09.364" v="3385" actId="20577"/>
        <pc:sldMkLst>
          <pc:docMk/>
          <pc:sldMk cId="3274079811" sldId="286"/>
        </pc:sldMkLst>
        <pc:spChg chg="mod">
          <ac:chgData name="Sanders Wang" userId="089d73b8-785c-4012-b931-81c632b6c9c7" providerId="ADAL" clId="{1B765D36-06B8-4B17-88D4-4F10D7908C66}" dt="2023-05-26T19:22:15.448" v="2981" actId="20577"/>
          <ac:spMkLst>
            <pc:docMk/>
            <pc:sldMk cId="3274079811" sldId="286"/>
            <ac:spMk id="2" creationId="{95B0B145-F574-0EDF-9B71-889A6C2BD686}"/>
          </ac:spMkLst>
        </pc:spChg>
        <pc:spChg chg="add del mod">
          <ac:chgData name="Sanders Wang" userId="089d73b8-785c-4012-b931-81c632b6c9c7" providerId="ADAL" clId="{1B765D36-06B8-4B17-88D4-4F10D7908C66}" dt="2023-05-26T19:18:15.890" v="2916"/>
          <ac:spMkLst>
            <pc:docMk/>
            <pc:sldMk cId="3274079811" sldId="286"/>
            <ac:spMk id="3" creationId="{C57A8E00-D7EC-FB1F-3175-DFB77F637315}"/>
          </ac:spMkLst>
        </pc:spChg>
        <pc:spChg chg="add">
          <ac:chgData name="Sanders Wang" userId="089d73b8-785c-4012-b931-81c632b6c9c7" providerId="ADAL" clId="{1B765D36-06B8-4B17-88D4-4F10D7908C66}" dt="2023-05-26T19:15:38.514" v="2840" actId="26606"/>
          <ac:spMkLst>
            <pc:docMk/>
            <pc:sldMk cId="3274079811" sldId="286"/>
            <ac:spMk id="3076" creationId="{04812C46-200A-4DEB-A05E-3ED6C68C2387}"/>
          </ac:spMkLst>
        </pc:spChg>
        <pc:spChg chg="add">
          <ac:chgData name="Sanders Wang" userId="089d73b8-785c-4012-b931-81c632b6c9c7" providerId="ADAL" clId="{1B765D36-06B8-4B17-88D4-4F10D7908C66}" dt="2023-05-26T19:15:38.514" v="2840" actId="26606"/>
          <ac:spMkLst>
            <pc:docMk/>
            <pc:sldMk cId="3274079811" sldId="286"/>
            <ac:spMk id="3077" creationId="{D1EA859B-E555-4109-94F3-6700E046E008}"/>
          </ac:spMkLst>
        </pc:spChg>
        <pc:spChg chg="del">
          <ac:chgData name="Sanders Wang" userId="089d73b8-785c-4012-b931-81c632b6c9c7" providerId="ADAL" clId="{1B765D36-06B8-4B17-88D4-4F10D7908C66}" dt="2023-05-26T19:00:14.871" v="2713"/>
          <ac:spMkLst>
            <pc:docMk/>
            <pc:sldMk cId="3274079811" sldId="286"/>
            <ac:spMk id="3079" creationId="{96CF2A2B-0745-440C-9224-C5C6A0A4286F}"/>
          </ac:spMkLst>
        </pc:spChg>
        <pc:spChg chg="del">
          <ac:chgData name="Sanders Wang" userId="089d73b8-785c-4012-b931-81c632b6c9c7" providerId="ADAL" clId="{1B765D36-06B8-4B17-88D4-4F10D7908C66}" dt="2023-05-26T19:00:14.871" v="2713"/>
          <ac:spMkLst>
            <pc:docMk/>
            <pc:sldMk cId="3274079811" sldId="286"/>
            <ac:spMk id="3081" creationId="{75BE6D6B-84C9-4D2B-97EB-773B7369EF82}"/>
          </ac:spMkLst>
        </pc:spChg>
        <pc:graphicFrameChg chg="mod modGraphic">
          <ac:chgData name="Sanders Wang" userId="089d73b8-785c-4012-b931-81c632b6c9c7" providerId="ADAL" clId="{1B765D36-06B8-4B17-88D4-4F10D7908C66}" dt="2023-05-26T19:30:09.364" v="3385" actId="20577"/>
          <ac:graphicFrameMkLst>
            <pc:docMk/>
            <pc:sldMk cId="3274079811" sldId="286"/>
            <ac:graphicFrameMk id="4" creationId="{7F31003A-6E51-6643-E757-7BA2BBFB21FA}"/>
          </ac:graphicFrameMkLst>
        </pc:graphicFrameChg>
        <pc:picChg chg="mod">
          <ac:chgData name="Sanders Wang" userId="089d73b8-785c-4012-b931-81c632b6c9c7" providerId="ADAL" clId="{1B765D36-06B8-4B17-88D4-4F10D7908C66}" dt="2023-05-26T19:15:38.514" v="2840" actId="26606"/>
          <ac:picMkLst>
            <pc:docMk/>
            <pc:sldMk cId="3274079811" sldId="286"/>
            <ac:picMk id="3074" creationId="{A39F175C-B7B4-512D-3DF2-638BAB7FB0B2}"/>
          </ac:picMkLst>
        </pc:picChg>
      </pc:sldChg>
      <pc:sldChg chg="add del">
        <pc:chgData name="Sanders Wang" userId="089d73b8-785c-4012-b931-81c632b6c9c7" providerId="ADAL" clId="{1B765D36-06B8-4B17-88D4-4F10D7908C66}" dt="2023-05-26T19:02:33.461" v="2831" actId="47"/>
        <pc:sldMkLst>
          <pc:docMk/>
          <pc:sldMk cId="2121182604" sldId="287"/>
        </pc:sldMkLst>
      </pc:sldChg>
      <pc:sldChg chg="add del">
        <pc:chgData name="Sanders Wang" userId="089d73b8-785c-4012-b931-81c632b6c9c7" providerId="ADAL" clId="{1B765D36-06B8-4B17-88D4-4F10D7908C66}" dt="2023-05-26T19:02:35.399" v="2832" actId="47"/>
        <pc:sldMkLst>
          <pc:docMk/>
          <pc:sldMk cId="280244713" sldId="288"/>
        </pc:sldMkLst>
      </pc:sldChg>
      <pc:sldChg chg="add del">
        <pc:chgData name="Sanders Wang" userId="089d73b8-785c-4012-b931-81c632b6c9c7" providerId="ADAL" clId="{1B765D36-06B8-4B17-88D4-4F10D7908C66}" dt="2023-05-26T19:27:45.631" v="3299" actId="47"/>
        <pc:sldMkLst>
          <pc:docMk/>
          <pc:sldMk cId="2914769611" sldId="289"/>
        </pc:sldMkLst>
      </pc:sldChg>
      <pc:sldChg chg="add del">
        <pc:chgData name="Sanders Wang" userId="089d73b8-785c-4012-b931-81c632b6c9c7" providerId="ADAL" clId="{1B765D36-06B8-4B17-88D4-4F10D7908C66}" dt="2023-05-26T19:27:47.159" v="3300" actId="47"/>
        <pc:sldMkLst>
          <pc:docMk/>
          <pc:sldMk cId="285494194" sldId="290"/>
        </pc:sldMkLst>
      </pc:sldChg>
      <pc:sldChg chg="add">
        <pc:chgData name="Sanders Wang" userId="089d73b8-785c-4012-b931-81c632b6c9c7" providerId="ADAL" clId="{1B765D36-06B8-4B17-88D4-4F10D7908C66}" dt="2023-05-26T19:39:10.333" v="3418"/>
        <pc:sldMkLst>
          <pc:docMk/>
          <pc:sldMk cId="2069085371" sldId="291"/>
        </pc:sldMkLst>
      </pc:sldChg>
      <pc:sldChg chg="add del ord">
        <pc:chgData name="Sanders Wang" userId="089d73b8-785c-4012-b931-81c632b6c9c7" providerId="ADAL" clId="{1B765D36-06B8-4B17-88D4-4F10D7908C66}" dt="2023-05-26T19:39:06.155" v="3417" actId="2696"/>
        <pc:sldMkLst>
          <pc:docMk/>
          <pc:sldMk cId="2476840099" sldId="291"/>
        </pc:sldMkLst>
      </pc:sldChg>
      <pc:sldChg chg="addSp delSp modSp new mod ord setBg">
        <pc:chgData name="Sanders Wang" userId="089d73b8-785c-4012-b931-81c632b6c9c7" providerId="ADAL" clId="{1B765D36-06B8-4B17-88D4-4F10D7908C66}" dt="2023-05-26T19:24:40.878" v="3178" actId="20577"/>
        <pc:sldMkLst>
          <pc:docMk/>
          <pc:sldMk cId="276233732" sldId="292"/>
        </pc:sldMkLst>
        <pc:spChg chg="mod">
          <ac:chgData name="Sanders Wang" userId="089d73b8-785c-4012-b931-81c632b6c9c7" providerId="ADAL" clId="{1B765D36-06B8-4B17-88D4-4F10D7908C66}" dt="2023-05-26T19:22:31.093" v="2993" actId="20577"/>
          <ac:spMkLst>
            <pc:docMk/>
            <pc:sldMk cId="276233732" sldId="292"/>
            <ac:spMk id="2" creationId="{E8E45386-7B02-16D9-7FA7-006B76A56FE8}"/>
          </ac:spMkLst>
        </pc:spChg>
        <pc:spChg chg="del mod">
          <ac:chgData name="Sanders Wang" userId="089d73b8-785c-4012-b931-81c632b6c9c7" providerId="ADAL" clId="{1B765D36-06B8-4B17-88D4-4F10D7908C66}" dt="2023-05-26T19:23:09.205" v="2994" actId="12084"/>
          <ac:spMkLst>
            <pc:docMk/>
            <pc:sldMk cId="276233732" sldId="292"/>
            <ac:spMk id="3" creationId="{C9F7E168-43F5-0902-17EA-BB2D5D662A83}"/>
          </ac:spMkLst>
        </pc:spChg>
        <pc:spChg chg="add">
          <ac:chgData name="Sanders Wang" userId="089d73b8-785c-4012-b931-81c632b6c9c7" providerId="ADAL" clId="{1B765D36-06B8-4B17-88D4-4F10D7908C66}" dt="2023-05-26T19:19:46.745" v="2919" actId="26606"/>
          <ac:spMkLst>
            <pc:docMk/>
            <pc:sldMk cId="276233732" sldId="292"/>
            <ac:spMk id="1031" creationId="{04812C46-200A-4DEB-A05E-3ED6C68C2387}"/>
          </ac:spMkLst>
        </pc:spChg>
        <pc:spChg chg="add">
          <ac:chgData name="Sanders Wang" userId="089d73b8-785c-4012-b931-81c632b6c9c7" providerId="ADAL" clId="{1B765D36-06B8-4B17-88D4-4F10D7908C66}" dt="2023-05-26T19:19:46.745" v="2919" actId="26606"/>
          <ac:spMkLst>
            <pc:docMk/>
            <pc:sldMk cId="276233732" sldId="292"/>
            <ac:spMk id="1033" creationId="{D1EA859B-E555-4109-94F3-6700E046E008}"/>
          </ac:spMkLst>
        </pc:spChg>
        <pc:graphicFrameChg chg="add mod">
          <ac:chgData name="Sanders Wang" userId="089d73b8-785c-4012-b931-81c632b6c9c7" providerId="ADAL" clId="{1B765D36-06B8-4B17-88D4-4F10D7908C66}" dt="2023-05-26T19:24:40.878" v="3178" actId="20577"/>
          <ac:graphicFrameMkLst>
            <pc:docMk/>
            <pc:sldMk cId="276233732" sldId="292"/>
            <ac:graphicFrameMk id="4" creationId="{65CF77F8-934E-026D-FD88-C86487CC1851}"/>
          </ac:graphicFrameMkLst>
        </pc:graphicFrameChg>
        <pc:picChg chg="add mod ord">
          <ac:chgData name="Sanders Wang" userId="089d73b8-785c-4012-b931-81c632b6c9c7" providerId="ADAL" clId="{1B765D36-06B8-4B17-88D4-4F10D7908C66}" dt="2023-05-26T19:19:46.745" v="2919" actId="26606"/>
          <ac:picMkLst>
            <pc:docMk/>
            <pc:sldMk cId="276233732" sldId="292"/>
            <ac:picMk id="1026" creationId="{24DE0609-AD96-FF93-923E-60AEBFC7E8D3}"/>
          </ac:picMkLst>
        </pc:picChg>
      </pc:sldChg>
      <pc:sldChg chg="modSp add">
        <pc:chgData name="Sanders Wang" userId="089d73b8-785c-4012-b931-81c632b6c9c7" providerId="ADAL" clId="{1B765D36-06B8-4B17-88D4-4F10D7908C66}" dt="2023-05-26T19:21:39.817" v="2936" actId="20577"/>
        <pc:sldMkLst>
          <pc:docMk/>
          <pc:sldMk cId="532278730" sldId="293"/>
        </pc:sldMkLst>
        <pc:graphicFrameChg chg="mod">
          <ac:chgData name="Sanders Wang" userId="089d73b8-785c-4012-b931-81c632b6c9c7" providerId="ADAL" clId="{1B765D36-06B8-4B17-88D4-4F10D7908C66}" dt="2023-05-26T19:21:39.817" v="2936" actId="20577"/>
          <ac:graphicFrameMkLst>
            <pc:docMk/>
            <pc:sldMk cId="532278730" sldId="293"/>
            <ac:graphicFrameMk id="2" creationId="{E31537A7-C2CA-DB5A-EE21-5FBB3E9D7998}"/>
          </ac:graphicFrameMkLst>
        </pc:graphicFrameChg>
      </pc:sldChg>
      <pc:sldChg chg="modSp add mod">
        <pc:chgData name="Sanders Wang" userId="089d73b8-785c-4012-b931-81c632b6c9c7" providerId="ADAL" clId="{1B765D36-06B8-4B17-88D4-4F10D7908C66}" dt="2023-05-26T19:35:38.456" v="3413" actId="113"/>
        <pc:sldMkLst>
          <pc:docMk/>
          <pc:sldMk cId="2373842801" sldId="294"/>
        </pc:sldMkLst>
        <pc:spChg chg="mod">
          <ac:chgData name="Sanders Wang" userId="089d73b8-785c-4012-b931-81c632b6c9c7" providerId="ADAL" clId="{1B765D36-06B8-4B17-88D4-4F10D7908C66}" dt="2023-05-26T19:34:36.518" v="3401" actId="207"/>
          <ac:spMkLst>
            <pc:docMk/>
            <pc:sldMk cId="2373842801" sldId="294"/>
            <ac:spMk id="2" creationId="{ECC834D8-2138-1EC0-9B5A-8767601961E6}"/>
          </ac:spMkLst>
        </pc:spChg>
        <pc:spChg chg="mod">
          <ac:chgData name="Sanders Wang" userId="089d73b8-785c-4012-b931-81c632b6c9c7" providerId="ADAL" clId="{1B765D36-06B8-4B17-88D4-4F10D7908C66}" dt="2023-05-26T19:35:27.712" v="3411" actId="692"/>
          <ac:spMkLst>
            <pc:docMk/>
            <pc:sldMk cId="2373842801" sldId="294"/>
            <ac:spMk id="7" creationId="{63B2F817-EE4B-152C-54BA-83A79592978D}"/>
          </ac:spMkLst>
        </pc:spChg>
        <pc:spChg chg="mod">
          <ac:chgData name="Sanders Wang" userId="089d73b8-785c-4012-b931-81c632b6c9c7" providerId="ADAL" clId="{1B765D36-06B8-4B17-88D4-4F10D7908C66}" dt="2023-05-26T19:35:38.456" v="3413" actId="113"/>
          <ac:spMkLst>
            <pc:docMk/>
            <pc:sldMk cId="2373842801" sldId="294"/>
            <ac:spMk id="8" creationId="{28F34E08-1213-512B-3AC7-A8A03494E199}"/>
          </ac:spMkLst>
        </pc:spChg>
        <pc:spChg chg="mod">
          <ac:chgData name="Sanders Wang" userId="089d73b8-785c-4012-b931-81c632b6c9c7" providerId="ADAL" clId="{1B765D36-06B8-4B17-88D4-4F10D7908C66}" dt="2023-05-26T19:35:27.712" v="3411" actId="692"/>
          <ac:spMkLst>
            <pc:docMk/>
            <pc:sldMk cId="2373842801" sldId="294"/>
            <ac:spMk id="9" creationId="{33080732-AC36-CA71-D267-C9D37A00FFEA}"/>
          </ac:spMkLst>
        </pc:spChg>
        <pc:spChg chg="mod">
          <ac:chgData name="Sanders Wang" userId="089d73b8-785c-4012-b931-81c632b6c9c7" providerId="ADAL" clId="{1B765D36-06B8-4B17-88D4-4F10D7908C66}" dt="2023-05-26T19:35:27.712" v="3411" actId="692"/>
          <ac:spMkLst>
            <pc:docMk/>
            <pc:sldMk cId="2373842801" sldId="294"/>
            <ac:spMk id="10" creationId="{4B5F30CD-AA81-1E57-CC27-CD005E9EBFC9}"/>
          </ac:spMkLst>
        </pc:spChg>
        <pc:spChg chg="mod">
          <ac:chgData name="Sanders Wang" userId="089d73b8-785c-4012-b931-81c632b6c9c7" providerId="ADAL" clId="{1B765D36-06B8-4B17-88D4-4F10D7908C66}" dt="2023-05-26T19:35:27.712" v="3411" actId="692"/>
          <ac:spMkLst>
            <pc:docMk/>
            <pc:sldMk cId="2373842801" sldId="294"/>
            <ac:spMk id="14" creationId="{9C348216-EA5D-D000-83D4-CEECF602259F}"/>
          </ac:spMkLst>
        </pc:spChg>
        <pc:spChg chg="mod">
          <ac:chgData name="Sanders Wang" userId="089d73b8-785c-4012-b931-81c632b6c9c7" providerId="ADAL" clId="{1B765D36-06B8-4B17-88D4-4F10D7908C66}" dt="2023-05-26T19:35:27.712" v="3411" actId="692"/>
          <ac:spMkLst>
            <pc:docMk/>
            <pc:sldMk cId="2373842801" sldId="294"/>
            <ac:spMk id="15" creationId="{8CCE2963-AA75-D371-1246-4D327747A355}"/>
          </ac:spMkLst>
        </pc:spChg>
        <pc:spChg chg="mod">
          <ac:chgData name="Sanders Wang" userId="089d73b8-785c-4012-b931-81c632b6c9c7" providerId="ADAL" clId="{1B765D36-06B8-4B17-88D4-4F10D7908C66}" dt="2023-05-26T19:35:27.712" v="3411" actId="692"/>
          <ac:spMkLst>
            <pc:docMk/>
            <pc:sldMk cId="2373842801" sldId="294"/>
            <ac:spMk id="16" creationId="{969DEA17-1DCA-6796-A613-F55D86757397}"/>
          </ac:spMkLst>
        </pc:spChg>
        <pc:spChg chg="mod">
          <ac:chgData name="Sanders Wang" userId="089d73b8-785c-4012-b931-81c632b6c9c7" providerId="ADAL" clId="{1B765D36-06B8-4B17-88D4-4F10D7908C66}" dt="2023-05-26T19:35:38.456" v="3413" actId="113"/>
          <ac:spMkLst>
            <pc:docMk/>
            <pc:sldMk cId="2373842801" sldId="294"/>
            <ac:spMk id="17" creationId="{DB6A37C0-B36D-000B-0DE2-2987D6D5180E}"/>
          </ac:spMkLst>
        </pc:spChg>
        <pc:spChg chg="mod">
          <ac:chgData name="Sanders Wang" userId="089d73b8-785c-4012-b931-81c632b6c9c7" providerId="ADAL" clId="{1B765D36-06B8-4B17-88D4-4F10D7908C66}" dt="2023-05-26T19:35:38.456" v="3413" actId="113"/>
          <ac:spMkLst>
            <pc:docMk/>
            <pc:sldMk cId="2373842801" sldId="294"/>
            <ac:spMk id="18" creationId="{FFE248F4-2366-BF71-B4D2-89591A5BD9DA}"/>
          </ac:spMkLst>
        </pc:spChg>
        <pc:spChg chg="mod">
          <ac:chgData name="Sanders Wang" userId="089d73b8-785c-4012-b931-81c632b6c9c7" providerId="ADAL" clId="{1B765D36-06B8-4B17-88D4-4F10D7908C66}" dt="2023-05-26T19:35:38.456" v="3413" actId="113"/>
          <ac:spMkLst>
            <pc:docMk/>
            <pc:sldMk cId="2373842801" sldId="294"/>
            <ac:spMk id="19" creationId="{91CA09CA-3B1B-950E-D03B-44AC2BE4E29A}"/>
          </ac:spMkLst>
        </pc:spChg>
        <pc:spChg chg="mod">
          <ac:chgData name="Sanders Wang" userId="089d73b8-785c-4012-b931-81c632b6c9c7" providerId="ADAL" clId="{1B765D36-06B8-4B17-88D4-4F10D7908C66}" dt="2023-05-26T19:35:38.456" v="3413" actId="113"/>
          <ac:spMkLst>
            <pc:docMk/>
            <pc:sldMk cId="2373842801" sldId="294"/>
            <ac:spMk id="20" creationId="{3932B5B9-4469-FEAE-D0C3-7E1BD8CFCFE9}"/>
          </ac:spMkLst>
        </pc:spChg>
        <pc:spChg chg="mod">
          <ac:chgData name="Sanders Wang" userId="089d73b8-785c-4012-b931-81c632b6c9c7" providerId="ADAL" clId="{1B765D36-06B8-4B17-88D4-4F10D7908C66}" dt="2023-05-26T19:35:38.456" v="3413" actId="113"/>
          <ac:spMkLst>
            <pc:docMk/>
            <pc:sldMk cId="2373842801" sldId="294"/>
            <ac:spMk id="21" creationId="{13373424-7E93-E073-47F8-DD78A0D68B5D}"/>
          </ac:spMkLst>
        </pc:spChg>
        <pc:cxnChg chg="mod">
          <ac:chgData name="Sanders Wang" userId="089d73b8-785c-4012-b931-81c632b6c9c7" providerId="ADAL" clId="{1B765D36-06B8-4B17-88D4-4F10D7908C66}" dt="2023-05-26T19:35:27.712" v="3411" actId="692"/>
          <ac:cxnSpMkLst>
            <pc:docMk/>
            <pc:sldMk cId="2373842801" sldId="294"/>
            <ac:cxnSpMk id="5" creationId="{324BFD81-723A-F29D-D626-46331F61E186}"/>
          </ac:cxnSpMkLst>
        </pc:cxnChg>
      </pc:sldChg>
    </pc:docChg>
  </pc:docChgLst>
  <pc:docChgLst>
    <pc:chgData name="Sanders Wang" userId="089d73b8-785c-4012-b931-81c632b6c9c7" providerId="ADAL" clId="{62DE7439-E9E3-48FC-9A76-50C2AD1C0A72}"/>
    <pc:docChg chg="undo redo custSel addSld delSld modSld sldOrd addSection delSection modSection">
      <pc:chgData name="Sanders Wang" userId="089d73b8-785c-4012-b931-81c632b6c9c7" providerId="ADAL" clId="{62DE7439-E9E3-48FC-9A76-50C2AD1C0A72}" dt="2023-05-29T08:47:31.296" v="5676" actId="21"/>
      <pc:docMkLst>
        <pc:docMk/>
      </pc:docMkLst>
      <pc:sldChg chg="add del">
        <pc:chgData name="Sanders Wang" userId="089d73b8-785c-4012-b931-81c632b6c9c7" providerId="ADAL" clId="{62DE7439-E9E3-48FC-9A76-50C2AD1C0A72}" dt="2023-05-28T18:53:08.396" v="2423" actId="47"/>
        <pc:sldMkLst>
          <pc:docMk/>
          <pc:sldMk cId="3051762514" sldId="257"/>
        </pc:sldMkLst>
      </pc:sldChg>
      <pc:sldChg chg="modSp mod ord">
        <pc:chgData name="Sanders Wang" userId="089d73b8-785c-4012-b931-81c632b6c9c7" providerId="ADAL" clId="{62DE7439-E9E3-48FC-9A76-50C2AD1C0A72}" dt="2023-05-27T11:26:23.161" v="780" actId="20577"/>
        <pc:sldMkLst>
          <pc:docMk/>
          <pc:sldMk cId="2391520481" sldId="258"/>
        </pc:sldMkLst>
        <pc:spChg chg="mod">
          <ac:chgData name="Sanders Wang" userId="089d73b8-785c-4012-b931-81c632b6c9c7" providerId="ADAL" clId="{62DE7439-E9E3-48FC-9A76-50C2AD1C0A72}" dt="2023-05-27T11:26:23.161" v="780" actId="20577"/>
          <ac:spMkLst>
            <pc:docMk/>
            <pc:sldMk cId="2391520481" sldId="258"/>
            <ac:spMk id="3" creationId="{52D61B46-851A-4132-9811-9BBD17F09D15}"/>
          </ac:spMkLst>
        </pc:spChg>
      </pc:sldChg>
      <pc:sldChg chg="del">
        <pc:chgData name="Sanders Wang" userId="089d73b8-785c-4012-b931-81c632b6c9c7" providerId="ADAL" clId="{62DE7439-E9E3-48FC-9A76-50C2AD1C0A72}" dt="2023-05-28T18:52:21.298" v="2361" actId="47"/>
        <pc:sldMkLst>
          <pc:docMk/>
          <pc:sldMk cId="1199883676" sldId="259"/>
        </pc:sldMkLst>
      </pc:sldChg>
      <pc:sldChg chg="del ord">
        <pc:chgData name="Sanders Wang" userId="089d73b8-785c-4012-b931-81c632b6c9c7" providerId="ADAL" clId="{62DE7439-E9E3-48FC-9A76-50C2AD1C0A72}" dt="2023-05-28T19:24:09.121" v="5218" actId="47"/>
        <pc:sldMkLst>
          <pc:docMk/>
          <pc:sldMk cId="2358369707" sldId="261"/>
        </pc:sldMkLst>
      </pc:sldChg>
      <pc:sldChg chg="del">
        <pc:chgData name="Sanders Wang" userId="089d73b8-785c-4012-b931-81c632b6c9c7" providerId="ADAL" clId="{62DE7439-E9E3-48FC-9A76-50C2AD1C0A72}" dt="2023-05-28T19:25:03.368" v="5223" actId="47"/>
        <pc:sldMkLst>
          <pc:docMk/>
          <pc:sldMk cId="2909786903" sldId="262"/>
        </pc:sldMkLst>
      </pc:sldChg>
      <pc:sldChg chg="delSp modSp mod ord">
        <pc:chgData name="Sanders Wang" userId="089d73b8-785c-4012-b931-81c632b6c9c7" providerId="ADAL" clId="{62DE7439-E9E3-48FC-9A76-50C2AD1C0A72}" dt="2023-05-28T19:21:16.595" v="5031" actId="20577"/>
        <pc:sldMkLst>
          <pc:docMk/>
          <pc:sldMk cId="83966454" sldId="263"/>
        </pc:sldMkLst>
        <pc:spChg chg="mod">
          <ac:chgData name="Sanders Wang" userId="089d73b8-785c-4012-b931-81c632b6c9c7" providerId="ADAL" clId="{62DE7439-E9E3-48FC-9A76-50C2AD1C0A72}" dt="2023-05-28T19:21:16.595" v="5031" actId="20577"/>
          <ac:spMkLst>
            <pc:docMk/>
            <pc:sldMk cId="83966454" sldId="263"/>
            <ac:spMk id="2" creationId="{B25B4BFF-17B7-4413-9886-53B50B52B554}"/>
          </ac:spMkLst>
        </pc:spChg>
        <pc:spChg chg="mod">
          <ac:chgData name="Sanders Wang" userId="089d73b8-785c-4012-b931-81c632b6c9c7" providerId="ADAL" clId="{62DE7439-E9E3-48FC-9A76-50C2AD1C0A72}" dt="2023-05-28T19:11:10.938" v="4241" actId="20577"/>
          <ac:spMkLst>
            <pc:docMk/>
            <pc:sldMk cId="83966454" sldId="263"/>
            <ac:spMk id="5" creationId="{21673D48-293F-477B-8B3C-C4A4CB90539C}"/>
          </ac:spMkLst>
        </pc:spChg>
        <pc:spChg chg="del">
          <ac:chgData name="Sanders Wang" userId="089d73b8-785c-4012-b931-81c632b6c9c7" providerId="ADAL" clId="{62DE7439-E9E3-48FC-9A76-50C2AD1C0A72}" dt="2023-05-28T19:11:22.610" v="4245" actId="478"/>
          <ac:spMkLst>
            <pc:docMk/>
            <pc:sldMk cId="83966454" sldId="263"/>
            <ac:spMk id="9" creationId="{4A2022CD-20D7-438B-B3F5-3F27BC97BA29}"/>
          </ac:spMkLst>
        </pc:spChg>
        <pc:spChg chg="del mod">
          <ac:chgData name="Sanders Wang" userId="089d73b8-785c-4012-b931-81c632b6c9c7" providerId="ADAL" clId="{62DE7439-E9E3-48FC-9A76-50C2AD1C0A72}" dt="2023-05-28T19:11:19.927" v="4244" actId="478"/>
          <ac:spMkLst>
            <pc:docMk/>
            <pc:sldMk cId="83966454" sldId="263"/>
            <ac:spMk id="38" creationId="{517B3B42-3533-460B-87E9-3D288EBE4467}"/>
          </ac:spMkLst>
        </pc:spChg>
        <pc:spChg chg="del mod">
          <ac:chgData name="Sanders Wang" userId="089d73b8-785c-4012-b931-81c632b6c9c7" providerId="ADAL" clId="{62DE7439-E9E3-48FC-9A76-50C2AD1C0A72}" dt="2023-05-28T19:11:41.440" v="4280" actId="478"/>
          <ac:spMkLst>
            <pc:docMk/>
            <pc:sldMk cId="83966454" sldId="263"/>
            <ac:spMk id="40" creationId="{C6068C4E-F123-4537-AC6A-676D40D73F12}"/>
          </ac:spMkLst>
        </pc:spChg>
        <pc:spChg chg="del mod">
          <ac:chgData name="Sanders Wang" userId="089d73b8-785c-4012-b931-81c632b6c9c7" providerId="ADAL" clId="{62DE7439-E9E3-48FC-9A76-50C2AD1C0A72}" dt="2023-05-28T19:11:38.892" v="4278" actId="478"/>
          <ac:spMkLst>
            <pc:docMk/>
            <pc:sldMk cId="83966454" sldId="263"/>
            <ac:spMk id="42" creationId="{A3D4F34F-D3E2-459B-9C07-95F21CF3B276}"/>
          </ac:spMkLst>
        </pc:spChg>
        <pc:spChg chg="del">
          <ac:chgData name="Sanders Wang" userId="089d73b8-785c-4012-b931-81c632b6c9c7" providerId="ADAL" clId="{62DE7439-E9E3-48FC-9A76-50C2AD1C0A72}" dt="2023-05-28T19:11:36.951" v="4276" actId="478"/>
          <ac:spMkLst>
            <pc:docMk/>
            <pc:sldMk cId="83966454" sldId="263"/>
            <ac:spMk id="43" creationId="{CA75FF9A-D3FD-4E87-8556-3266050D0827}"/>
          </ac:spMkLst>
        </pc:spChg>
        <pc:spChg chg="del">
          <ac:chgData name="Sanders Wang" userId="089d73b8-785c-4012-b931-81c632b6c9c7" providerId="ADAL" clId="{62DE7439-E9E3-48FC-9A76-50C2AD1C0A72}" dt="2023-05-28T19:11:43.142" v="4281" actId="478"/>
          <ac:spMkLst>
            <pc:docMk/>
            <pc:sldMk cId="83966454" sldId="263"/>
            <ac:spMk id="45" creationId="{747B8336-2A8C-41A7-B977-B16A503996C2}"/>
          </ac:spMkLst>
        </pc:spChg>
        <pc:spChg chg="del">
          <ac:chgData name="Sanders Wang" userId="089d73b8-785c-4012-b931-81c632b6c9c7" providerId="ADAL" clId="{62DE7439-E9E3-48FC-9A76-50C2AD1C0A72}" dt="2023-05-28T19:11:14.827" v="4242" actId="478"/>
          <ac:spMkLst>
            <pc:docMk/>
            <pc:sldMk cId="83966454" sldId="263"/>
            <ac:spMk id="71" creationId="{A0183D1D-D474-481E-B869-5F21B7D4A063}"/>
          </ac:spMkLst>
        </pc:spChg>
        <pc:spChg chg="del">
          <ac:chgData name="Sanders Wang" userId="089d73b8-785c-4012-b931-81c632b6c9c7" providerId="ADAL" clId="{62DE7439-E9E3-48FC-9A76-50C2AD1C0A72}" dt="2023-05-28T19:11:14.827" v="4242" actId="478"/>
          <ac:spMkLst>
            <pc:docMk/>
            <pc:sldMk cId="83966454" sldId="263"/>
            <ac:spMk id="72" creationId="{D0F88510-4A6F-45D4-8FA1-2D978DDB2FAD}"/>
          </ac:spMkLst>
        </pc:spChg>
        <pc:cxnChg chg="del mod">
          <ac:chgData name="Sanders Wang" userId="089d73b8-785c-4012-b931-81c632b6c9c7" providerId="ADAL" clId="{62DE7439-E9E3-48FC-9A76-50C2AD1C0A72}" dt="2023-05-28T19:11:14.827" v="4242" actId="478"/>
          <ac:cxnSpMkLst>
            <pc:docMk/>
            <pc:sldMk cId="83966454" sldId="263"/>
            <ac:cxnSpMk id="74" creationId="{8B3B4661-9F74-4C80-9704-54E12D1B4F1A}"/>
          </ac:cxnSpMkLst>
        </pc:cxnChg>
        <pc:cxnChg chg="del mod">
          <ac:chgData name="Sanders Wang" userId="089d73b8-785c-4012-b931-81c632b6c9c7" providerId="ADAL" clId="{62DE7439-E9E3-48FC-9A76-50C2AD1C0A72}" dt="2023-05-28T19:11:14.827" v="4242" actId="478"/>
          <ac:cxnSpMkLst>
            <pc:docMk/>
            <pc:sldMk cId="83966454" sldId="263"/>
            <ac:cxnSpMk id="76" creationId="{72B8ACFD-9DB7-478E-9807-2BA172BB2AD9}"/>
          </ac:cxnSpMkLst>
        </pc:cxnChg>
      </pc:sldChg>
      <pc:sldChg chg="delSp modSp mod ord">
        <pc:chgData name="Sanders Wang" userId="089d73b8-785c-4012-b931-81c632b6c9c7" providerId="ADAL" clId="{62DE7439-E9E3-48FC-9A76-50C2AD1C0A72}" dt="2023-05-28T19:21:20.921" v="5034" actId="20577"/>
        <pc:sldMkLst>
          <pc:docMk/>
          <pc:sldMk cId="3809352510" sldId="264"/>
        </pc:sldMkLst>
        <pc:spChg chg="mod">
          <ac:chgData name="Sanders Wang" userId="089d73b8-785c-4012-b931-81c632b6c9c7" providerId="ADAL" clId="{62DE7439-E9E3-48FC-9A76-50C2AD1C0A72}" dt="2023-05-28T19:21:20.921" v="5034" actId="20577"/>
          <ac:spMkLst>
            <pc:docMk/>
            <pc:sldMk cId="3809352510" sldId="264"/>
            <ac:spMk id="2" creationId="{B25B4BFF-17B7-4413-9886-53B50B52B554}"/>
          </ac:spMkLst>
        </pc:spChg>
        <pc:spChg chg="mod">
          <ac:chgData name="Sanders Wang" userId="089d73b8-785c-4012-b931-81c632b6c9c7" providerId="ADAL" clId="{62DE7439-E9E3-48FC-9A76-50C2AD1C0A72}" dt="2023-05-28T19:12:48.219" v="4428" actId="20577"/>
          <ac:spMkLst>
            <pc:docMk/>
            <pc:sldMk cId="3809352510" sldId="264"/>
            <ac:spMk id="3" creationId="{64265F48-7B35-4957-8EC9-BD9B8FADAAD6}"/>
          </ac:spMkLst>
        </pc:spChg>
        <pc:spChg chg="mod">
          <ac:chgData name="Sanders Wang" userId="089d73b8-785c-4012-b931-81c632b6c9c7" providerId="ADAL" clId="{62DE7439-E9E3-48FC-9A76-50C2AD1C0A72}" dt="2023-05-28T19:12:29.823" v="4408" actId="5793"/>
          <ac:spMkLst>
            <pc:docMk/>
            <pc:sldMk cId="3809352510" sldId="264"/>
            <ac:spMk id="7" creationId="{EB16771F-2284-4BEF-BD03-15DE640FDD60}"/>
          </ac:spMkLst>
        </pc:spChg>
        <pc:spChg chg="mod">
          <ac:chgData name="Sanders Wang" userId="089d73b8-785c-4012-b931-81c632b6c9c7" providerId="ADAL" clId="{62DE7439-E9E3-48FC-9A76-50C2AD1C0A72}" dt="2023-05-28T19:12:10.727" v="4330" actId="20577"/>
          <ac:spMkLst>
            <pc:docMk/>
            <pc:sldMk cId="3809352510" sldId="264"/>
            <ac:spMk id="9" creationId="{973924F2-FE94-48A3-AD53-DC0D3D386711}"/>
          </ac:spMkLst>
        </pc:spChg>
        <pc:spChg chg="del">
          <ac:chgData name="Sanders Wang" userId="089d73b8-785c-4012-b931-81c632b6c9c7" providerId="ADAL" clId="{62DE7439-E9E3-48FC-9A76-50C2AD1C0A72}" dt="2023-05-28T19:12:33.034" v="4409" actId="478"/>
          <ac:spMkLst>
            <pc:docMk/>
            <pc:sldMk cId="3809352510" sldId="264"/>
            <ac:spMk id="11" creationId="{FE345A7C-C084-4955-B418-FB58AA6BE8FE}"/>
          </ac:spMkLst>
        </pc:spChg>
        <pc:spChg chg="mod">
          <ac:chgData name="Sanders Wang" userId="089d73b8-785c-4012-b931-81c632b6c9c7" providerId="ADAL" clId="{62DE7439-E9E3-48FC-9A76-50C2AD1C0A72}" dt="2023-05-28T19:12:51.258" v="4429" actId="1076"/>
          <ac:spMkLst>
            <pc:docMk/>
            <pc:sldMk cId="3809352510" sldId="264"/>
            <ac:spMk id="24" creationId="{37DEEDA3-4510-4390-8C7A-17C9FA297445}"/>
          </ac:spMkLst>
        </pc:spChg>
        <pc:spChg chg="mod">
          <ac:chgData name="Sanders Wang" userId="089d73b8-785c-4012-b931-81c632b6c9c7" providerId="ADAL" clId="{62DE7439-E9E3-48FC-9A76-50C2AD1C0A72}" dt="2023-05-28T19:12:39.853" v="4410" actId="14100"/>
          <ac:spMkLst>
            <pc:docMk/>
            <pc:sldMk cId="3809352510" sldId="264"/>
            <ac:spMk id="34" creationId="{BD05DF19-B292-49AB-A12D-00CB7395EB7E}"/>
          </ac:spMkLst>
        </pc:spChg>
        <pc:spChg chg="mod">
          <ac:chgData name="Sanders Wang" userId="089d73b8-785c-4012-b931-81c632b6c9c7" providerId="ADAL" clId="{62DE7439-E9E3-48FC-9A76-50C2AD1C0A72}" dt="2023-05-28T19:12:01.413" v="4296" actId="14100"/>
          <ac:spMkLst>
            <pc:docMk/>
            <pc:sldMk cId="3809352510" sldId="264"/>
            <ac:spMk id="37" creationId="{5FBE45EE-A6C6-4517-AAEB-9FFE0E82E6A2}"/>
          </ac:spMkLst>
        </pc:spChg>
        <pc:cxnChg chg="mod">
          <ac:chgData name="Sanders Wang" userId="089d73b8-785c-4012-b931-81c632b6c9c7" providerId="ADAL" clId="{62DE7439-E9E3-48FC-9A76-50C2AD1C0A72}" dt="2023-05-28T19:12:39.853" v="4410" actId="14100"/>
          <ac:cxnSpMkLst>
            <pc:docMk/>
            <pc:sldMk cId="3809352510" sldId="264"/>
            <ac:cxnSpMk id="18" creationId="{149181E4-A521-4487-91DB-9BCC67067D72}"/>
          </ac:cxnSpMkLst>
        </pc:cxnChg>
      </pc:sldChg>
      <pc:sldChg chg="del ord">
        <pc:chgData name="Sanders Wang" userId="089d73b8-785c-4012-b931-81c632b6c9c7" providerId="ADAL" clId="{62DE7439-E9E3-48FC-9A76-50C2AD1C0A72}" dt="2023-05-28T19:10:47.196" v="4203" actId="47"/>
        <pc:sldMkLst>
          <pc:docMk/>
          <pc:sldMk cId="3351692901" sldId="265"/>
        </pc:sldMkLst>
      </pc:sldChg>
      <pc:sldChg chg="modSp mod ord">
        <pc:chgData name="Sanders Wang" userId="089d73b8-785c-4012-b931-81c632b6c9c7" providerId="ADAL" clId="{62DE7439-E9E3-48FC-9A76-50C2AD1C0A72}" dt="2023-05-28T19:10:27.230" v="4202" actId="20577"/>
        <pc:sldMkLst>
          <pc:docMk/>
          <pc:sldMk cId="3962561565" sldId="266"/>
        </pc:sldMkLst>
        <pc:spChg chg="mod">
          <ac:chgData name="Sanders Wang" userId="089d73b8-785c-4012-b931-81c632b6c9c7" providerId="ADAL" clId="{62DE7439-E9E3-48FC-9A76-50C2AD1C0A72}" dt="2023-05-28T19:06:28.605" v="4049" actId="20577"/>
          <ac:spMkLst>
            <pc:docMk/>
            <pc:sldMk cId="3962561565" sldId="266"/>
            <ac:spMk id="2" creationId="{B25B4BFF-17B7-4413-9886-53B50B52B554}"/>
          </ac:spMkLst>
        </pc:spChg>
        <pc:spChg chg="mod">
          <ac:chgData name="Sanders Wang" userId="089d73b8-785c-4012-b931-81c632b6c9c7" providerId="ADAL" clId="{62DE7439-E9E3-48FC-9A76-50C2AD1C0A72}" dt="2023-05-28T19:10:14.539" v="4189" actId="1076"/>
          <ac:spMkLst>
            <pc:docMk/>
            <pc:sldMk cId="3962561565" sldId="266"/>
            <ac:spMk id="47" creationId="{CD33DD8C-9CF2-4983-B09B-710623D986D2}"/>
          </ac:spMkLst>
        </pc:spChg>
        <pc:spChg chg="mod">
          <ac:chgData name="Sanders Wang" userId="089d73b8-785c-4012-b931-81c632b6c9c7" providerId="ADAL" clId="{62DE7439-E9E3-48FC-9A76-50C2AD1C0A72}" dt="2023-05-28T19:10:27.230" v="4202" actId="20577"/>
          <ac:spMkLst>
            <pc:docMk/>
            <pc:sldMk cId="3962561565" sldId="266"/>
            <ac:spMk id="56" creationId="{CCF19318-4FFD-451F-AEA4-89CA80D0CAA9}"/>
          </ac:spMkLst>
        </pc:spChg>
      </pc:sldChg>
      <pc:sldChg chg="modSp mod ord">
        <pc:chgData name="Sanders Wang" userId="089d73b8-785c-4012-b931-81c632b6c9c7" providerId="ADAL" clId="{62DE7439-E9E3-48FC-9A76-50C2AD1C0A72}" dt="2023-05-28T19:13:13.970" v="4457" actId="20577"/>
        <pc:sldMkLst>
          <pc:docMk/>
          <pc:sldMk cId="2599952069" sldId="272"/>
        </pc:sldMkLst>
        <pc:spChg chg="mod">
          <ac:chgData name="Sanders Wang" userId="089d73b8-785c-4012-b931-81c632b6c9c7" providerId="ADAL" clId="{62DE7439-E9E3-48FC-9A76-50C2AD1C0A72}" dt="2023-05-28T19:13:13.970" v="4457" actId="20577"/>
          <ac:spMkLst>
            <pc:docMk/>
            <pc:sldMk cId="2599952069" sldId="272"/>
            <ac:spMk id="2" creationId="{B25B4BFF-17B7-4413-9886-53B50B52B554}"/>
          </ac:spMkLst>
        </pc:spChg>
      </pc:sldChg>
      <pc:sldChg chg="modSp add mod">
        <pc:chgData name="Sanders Wang" userId="089d73b8-785c-4012-b931-81c632b6c9c7" providerId="ADAL" clId="{62DE7439-E9E3-48FC-9A76-50C2AD1C0A72}" dt="2023-05-28T19:23:52.557" v="5217" actId="20577"/>
        <pc:sldMkLst>
          <pc:docMk/>
          <pc:sldMk cId="2236134770" sldId="273"/>
        </pc:sldMkLst>
        <pc:spChg chg="mod">
          <ac:chgData name="Sanders Wang" userId="089d73b8-785c-4012-b931-81c632b6c9c7" providerId="ADAL" clId="{62DE7439-E9E3-48FC-9A76-50C2AD1C0A72}" dt="2023-05-28T19:15:18.986" v="4808" actId="20577"/>
          <ac:spMkLst>
            <pc:docMk/>
            <pc:sldMk cId="2236134770" sldId="273"/>
            <ac:spMk id="2" creationId="{B25B4BFF-17B7-4413-9886-53B50B52B554}"/>
          </ac:spMkLst>
        </pc:spChg>
        <pc:spChg chg="mod">
          <ac:chgData name="Sanders Wang" userId="089d73b8-785c-4012-b931-81c632b6c9c7" providerId="ADAL" clId="{62DE7439-E9E3-48FC-9A76-50C2AD1C0A72}" dt="2023-05-28T19:23:52.557" v="5217" actId="20577"/>
          <ac:spMkLst>
            <pc:docMk/>
            <pc:sldMk cId="2236134770" sldId="273"/>
            <ac:spMk id="3" creationId="{F9CD273A-BC61-475C-90FA-C16253E6B293}"/>
          </ac:spMkLst>
        </pc:spChg>
      </pc:sldChg>
      <pc:sldChg chg="del ord">
        <pc:chgData name="Sanders Wang" userId="089d73b8-785c-4012-b931-81c632b6c9c7" providerId="ADAL" clId="{62DE7439-E9E3-48FC-9A76-50C2AD1C0A72}" dt="2023-05-28T19:14:55.519" v="4767" actId="2696"/>
        <pc:sldMkLst>
          <pc:docMk/>
          <pc:sldMk cId="3994055332" sldId="273"/>
        </pc:sldMkLst>
      </pc:sldChg>
      <pc:sldChg chg="ord">
        <pc:chgData name="Sanders Wang" userId="089d73b8-785c-4012-b931-81c632b6c9c7" providerId="ADAL" clId="{62DE7439-E9E3-48FC-9A76-50C2AD1C0A72}" dt="2023-05-27T11:37:30.346" v="1189"/>
        <pc:sldMkLst>
          <pc:docMk/>
          <pc:sldMk cId="4064909865" sldId="274"/>
        </pc:sldMkLst>
      </pc:sldChg>
      <pc:sldChg chg="ord">
        <pc:chgData name="Sanders Wang" userId="089d73b8-785c-4012-b931-81c632b6c9c7" providerId="ADAL" clId="{62DE7439-E9E3-48FC-9A76-50C2AD1C0A72}" dt="2023-05-27T11:37:30.346" v="1189"/>
        <pc:sldMkLst>
          <pc:docMk/>
          <pc:sldMk cId="3785215747" sldId="276"/>
        </pc:sldMkLst>
      </pc:sldChg>
      <pc:sldChg chg="ord">
        <pc:chgData name="Sanders Wang" userId="089d73b8-785c-4012-b931-81c632b6c9c7" providerId="ADAL" clId="{62DE7439-E9E3-48FC-9A76-50C2AD1C0A72}" dt="2023-05-27T11:37:15.103" v="1187"/>
        <pc:sldMkLst>
          <pc:docMk/>
          <pc:sldMk cId="8345702" sldId="278"/>
        </pc:sldMkLst>
      </pc:sldChg>
      <pc:sldChg chg="ord">
        <pc:chgData name="Sanders Wang" userId="089d73b8-785c-4012-b931-81c632b6c9c7" providerId="ADAL" clId="{62DE7439-E9E3-48FC-9A76-50C2AD1C0A72}" dt="2023-05-28T19:24:22.553" v="5222"/>
        <pc:sldMkLst>
          <pc:docMk/>
          <pc:sldMk cId="2401523231" sldId="279"/>
        </pc:sldMkLst>
      </pc:sldChg>
      <pc:sldChg chg="ord">
        <pc:chgData name="Sanders Wang" userId="089d73b8-785c-4012-b931-81c632b6c9c7" providerId="ADAL" clId="{62DE7439-E9E3-48FC-9A76-50C2AD1C0A72}" dt="2023-05-27T11:37:30.346" v="1189"/>
        <pc:sldMkLst>
          <pc:docMk/>
          <pc:sldMk cId="3131369696" sldId="280"/>
        </pc:sldMkLst>
      </pc:sldChg>
      <pc:sldChg chg="modSp mod ord">
        <pc:chgData name="Sanders Wang" userId="089d73b8-785c-4012-b931-81c632b6c9c7" providerId="ADAL" clId="{62DE7439-E9E3-48FC-9A76-50C2AD1C0A72}" dt="2023-05-27T11:27:19.546" v="798" actId="20577"/>
        <pc:sldMkLst>
          <pc:docMk/>
          <pc:sldMk cId="3864495605" sldId="283"/>
        </pc:sldMkLst>
        <pc:spChg chg="mod">
          <ac:chgData name="Sanders Wang" userId="089d73b8-785c-4012-b931-81c632b6c9c7" providerId="ADAL" clId="{62DE7439-E9E3-48FC-9A76-50C2AD1C0A72}" dt="2023-05-27T11:27:19.546" v="798" actId="20577"/>
          <ac:spMkLst>
            <pc:docMk/>
            <pc:sldMk cId="3864495605" sldId="283"/>
            <ac:spMk id="2" creationId="{B25B4BFF-17B7-4413-9886-53B50B52B554}"/>
          </ac:spMkLst>
        </pc:spChg>
      </pc:sldChg>
      <pc:sldChg chg="addSp delSp modSp mod ord">
        <pc:chgData name="Sanders Wang" userId="089d73b8-785c-4012-b931-81c632b6c9c7" providerId="ADAL" clId="{62DE7439-E9E3-48FC-9A76-50C2AD1C0A72}" dt="2023-05-28T19:17:13.719" v="4886" actId="20577"/>
        <pc:sldMkLst>
          <pc:docMk/>
          <pc:sldMk cId="300460709" sldId="285"/>
        </pc:sldMkLst>
        <pc:spChg chg="mod">
          <ac:chgData name="Sanders Wang" userId="089d73b8-785c-4012-b931-81c632b6c9c7" providerId="ADAL" clId="{62DE7439-E9E3-48FC-9A76-50C2AD1C0A72}" dt="2023-05-27T11:40:38.188" v="1275" actId="20577"/>
          <ac:spMkLst>
            <pc:docMk/>
            <pc:sldMk cId="300460709" sldId="285"/>
            <ac:spMk id="2" creationId="{E2C350ED-27F6-DD62-A875-3B21E54FB1FA}"/>
          </ac:spMkLst>
        </pc:spChg>
        <pc:spChg chg="del mod">
          <ac:chgData name="Sanders Wang" userId="089d73b8-785c-4012-b931-81c632b6c9c7" providerId="ADAL" clId="{62DE7439-E9E3-48FC-9A76-50C2AD1C0A72}" dt="2023-05-28T18:57:37.239" v="2840" actId="12084"/>
          <ac:spMkLst>
            <pc:docMk/>
            <pc:sldMk cId="300460709" sldId="285"/>
            <ac:spMk id="3" creationId="{FFE5DF05-F91D-2B71-31D8-592CF12EE1CA}"/>
          </ac:spMkLst>
        </pc:spChg>
        <pc:graphicFrameChg chg="add mod">
          <ac:chgData name="Sanders Wang" userId="089d73b8-785c-4012-b931-81c632b6c9c7" providerId="ADAL" clId="{62DE7439-E9E3-48FC-9A76-50C2AD1C0A72}" dt="2023-05-28T19:17:13.719" v="4886" actId="20577"/>
          <ac:graphicFrameMkLst>
            <pc:docMk/>
            <pc:sldMk cId="300460709" sldId="285"/>
            <ac:graphicFrameMk id="4" creationId="{07A999E0-9FCA-5B32-52D9-4F3477D32949}"/>
          </ac:graphicFrameMkLst>
        </pc:graphicFrameChg>
      </pc:sldChg>
      <pc:sldChg chg="addSp delSp modSp">
        <pc:chgData name="Sanders Wang" userId="089d73b8-785c-4012-b931-81c632b6c9c7" providerId="ADAL" clId="{62DE7439-E9E3-48FC-9A76-50C2AD1C0A72}" dt="2023-05-28T18:49:41.725" v="1990"/>
        <pc:sldMkLst>
          <pc:docMk/>
          <pc:sldMk cId="3274079811" sldId="286"/>
        </pc:sldMkLst>
        <pc:graphicFrameChg chg="mod">
          <ac:chgData name="Sanders Wang" userId="089d73b8-785c-4012-b931-81c632b6c9c7" providerId="ADAL" clId="{62DE7439-E9E3-48FC-9A76-50C2AD1C0A72}" dt="2023-05-27T11:38:53.493" v="1221" actId="20577"/>
          <ac:graphicFrameMkLst>
            <pc:docMk/>
            <pc:sldMk cId="3274079811" sldId="286"/>
            <ac:graphicFrameMk id="4" creationId="{7F31003A-6E51-6643-E757-7BA2BBFB21FA}"/>
          </ac:graphicFrameMkLst>
        </pc:graphicFrameChg>
        <pc:picChg chg="add del mod">
          <ac:chgData name="Sanders Wang" userId="089d73b8-785c-4012-b931-81c632b6c9c7" providerId="ADAL" clId="{62DE7439-E9E3-48FC-9A76-50C2AD1C0A72}" dt="2023-05-28T18:49:41.725" v="1990"/>
          <ac:picMkLst>
            <pc:docMk/>
            <pc:sldMk cId="3274079811" sldId="286"/>
            <ac:picMk id="3" creationId="{2E3169A8-AB5E-D566-B7DB-54AFD1F6B649}"/>
          </ac:picMkLst>
        </pc:picChg>
      </pc:sldChg>
      <pc:sldChg chg="addSp delSp modSp mod ord setBg">
        <pc:chgData name="Sanders Wang" userId="089d73b8-785c-4012-b931-81c632b6c9c7" providerId="ADAL" clId="{62DE7439-E9E3-48FC-9A76-50C2AD1C0A72}" dt="2023-05-28T18:41:35.911" v="1569" actId="20577"/>
        <pc:sldMkLst>
          <pc:docMk/>
          <pc:sldMk cId="2069085371" sldId="291"/>
        </pc:sldMkLst>
        <pc:spChg chg="mod">
          <ac:chgData name="Sanders Wang" userId="089d73b8-785c-4012-b931-81c632b6c9c7" providerId="ADAL" clId="{62DE7439-E9E3-48FC-9A76-50C2AD1C0A72}" dt="2023-05-27T11:33:11.128" v="1034" actId="20577"/>
          <ac:spMkLst>
            <pc:docMk/>
            <pc:sldMk cId="2069085371" sldId="291"/>
            <ac:spMk id="2" creationId="{926E56D0-454B-4455-F1BE-A903BA437240}"/>
          </ac:spMkLst>
        </pc:spChg>
        <pc:spChg chg="del mod">
          <ac:chgData name="Sanders Wang" userId="089d73b8-785c-4012-b931-81c632b6c9c7" providerId="ADAL" clId="{62DE7439-E9E3-48FC-9A76-50C2AD1C0A72}" dt="2023-05-28T18:40:52.041" v="1519" actId="12084"/>
          <ac:spMkLst>
            <pc:docMk/>
            <pc:sldMk cId="2069085371" sldId="291"/>
            <ac:spMk id="3" creationId="{00E1B088-4782-B72D-A09F-047BDC8F9AF7}"/>
          </ac:spMkLst>
        </pc:spChg>
        <pc:spChg chg="add">
          <ac:chgData name="Sanders Wang" userId="089d73b8-785c-4012-b931-81c632b6c9c7" providerId="ADAL" clId="{62DE7439-E9E3-48FC-9A76-50C2AD1C0A72}" dt="2023-05-27T11:33:04.810" v="1015" actId="26606"/>
          <ac:spMkLst>
            <pc:docMk/>
            <pc:sldMk cId="2069085371" sldId="291"/>
            <ac:spMk id="2055" creationId="{04812C46-200A-4DEB-A05E-3ED6C68C2387}"/>
          </ac:spMkLst>
        </pc:spChg>
        <pc:spChg chg="add">
          <ac:chgData name="Sanders Wang" userId="089d73b8-785c-4012-b931-81c632b6c9c7" providerId="ADAL" clId="{62DE7439-E9E3-48FC-9A76-50C2AD1C0A72}" dt="2023-05-27T11:33:04.810" v="1015" actId="26606"/>
          <ac:spMkLst>
            <pc:docMk/>
            <pc:sldMk cId="2069085371" sldId="291"/>
            <ac:spMk id="2057" creationId="{D1EA859B-E555-4109-94F3-6700E046E008}"/>
          </ac:spMkLst>
        </pc:spChg>
        <pc:graphicFrameChg chg="add mod">
          <ac:chgData name="Sanders Wang" userId="089d73b8-785c-4012-b931-81c632b6c9c7" providerId="ADAL" clId="{62DE7439-E9E3-48FC-9A76-50C2AD1C0A72}" dt="2023-05-28T18:41:35.911" v="1569" actId="20577"/>
          <ac:graphicFrameMkLst>
            <pc:docMk/>
            <pc:sldMk cId="2069085371" sldId="291"/>
            <ac:graphicFrameMk id="4" creationId="{0E4E9A77-3901-2CD0-6867-9A1CF7731747}"/>
          </ac:graphicFrameMkLst>
        </pc:graphicFrameChg>
        <pc:picChg chg="mod ord">
          <ac:chgData name="Sanders Wang" userId="089d73b8-785c-4012-b931-81c632b6c9c7" providerId="ADAL" clId="{62DE7439-E9E3-48FC-9A76-50C2AD1C0A72}" dt="2023-05-27T11:33:04.810" v="1015" actId="26606"/>
          <ac:picMkLst>
            <pc:docMk/>
            <pc:sldMk cId="2069085371" sldId="291"/>
            <ac:picMk id="2050" creationId="{2616CE6E-89B3-70AC-F95D-9579DA018409}"/>
          </ac:picMkLst>
        </pc:picChg>
      </pc:sldChg>
      <pc:sldChg chg="modSp mod ord">
        <pc:chgData name="Sanders Wang" userId="089d73b8-785c-4012-b931-81c632b6c9c7" providerId="ADAL" clId="{62DE7439-E9E3-48FC-9A76-50C2AD1C0A72}" dt="2023-05-27T11:40:23.681" v="1245" actId="20577"/>
        <pc:sldMkLst>
          <pc:docMk/>
          <pc:sldMk cId="276233732" sldId="292"/>
        </pc:sldMkLst>
        <pc:spChg chg="mod">
          <ac:chgData name="Sanders Wang" userId="089d73b8-785c-4012-b931-81c632b6c9c7" providerId="ADAL" clId="{62DE7439-E9E3-48FC-9A76-50C2AD1C0A72}" dt="2023-05-27T11:40:23.681" v="1245" actId="20577"/>
          <ac:spMkLst>
            <pc:docMk/>
            <pc:sldMk cId="276233732" sldId="292"/>
            <ac:spMk id="2" creationId="{E8E45386-7B02-16D9-7FA7-006B76A56FE8}"/>
          </ac:spMkLst>
        </pc:spChg>
      </pc:sldChg>
      <pc:sldChg chg="modSp">
        <pc:chgData name="Sanders Wang" userId="089d73b8-785c-4012-b931-81c632b6c9c7" providerId="ADAL" clId="{62DE7439-E9E3-48FC-9A76-50C2AD1C0A72}" dt="2023-05-28T20:05:52.677" v="5353" actId="20577"/>
        <pc:sldMkLst>
          <pc:docMk/>
          <pc:sldMk cId="532278730" sldId="293"/>
        </pc:sldMkLst>
        <pc:graphicFrameChg chg="mod">
          <ac:chgData name="Sanders Wang" userId="089d73b8-785c-4012-b931-81c632b6c9c7" providerId="ADAL" clId="{62DE7439-E9E3-48FC-9A76-50C2AD1C0A72}" dt="2023-05-28T20:05:52.677" v="5353" actId="20577"/>
          <ac:graphicFrameMkLst>
            <pc:docMk/>
            <pc:sldMk cId="532278730" sldId="293"/>
            <ac:graphicFrameMk id="2" creationId="{E31537A7-C2CA-DB5A-EE21-5FBB3E9D7998}"/>
          </ac:graphicFrameMkLst>
        </pc:graphicFrameChg>
      </pc:sldChg>
      <pc:sldChg chg="add">
        <pc:chgData name="Sanders Wang" userId="089d73b8-785c-4012-b931-81c632b6c9c7" providerId="ADAL" clId="{62DE7439-E9E3-48FC-9A76-50C2AD1C0A72}" dt="2023-05-29T08:43:45.718" v="5596"/>
        <pc:sldMkLst>
          <pc:docMk/>
          <pc:sldMk cId="1513438132" sldId="294"/>
        </pc:sldMkLst>
      </pc:sldChg>
      <pc:sldChg chg="del ord">
        <pc:chgData name="Sanders Wang" userId="089d73b8-785c-4012-b931-81c632b6c9c7" providerId="ADAL" clId="{62DE7439-E9E3-48FC-9A76-50C2AD1C0A72}" dt="2023-05-29T08:43:34.093" v="5595" actId="2696"/>
        <pc:sldMkLst>
          <pc:docMk/>
          <pc:sldMk cId="2373842801" sldId="294"/>
        </pc:sldMkLst>
      </pc:sldChg>
      <pc:sldChg chg="addSp delSp modSp add mod ord modClrScheme chgLayout">
        <pc:chgData name="Sanders Wang" userId="089d73b8-785c-4012-b931-81c632b6c9c7" providerId="ADAL" clId="{62DE7439-E9E3-48FC-9A76-50C2AD1C0A72}" dt="2023-05-27T11:36:23.563" v="1183" actId="20577"/>
        <pc:sldMkLst>
          <pc:docMk/>
          <pc:sldMk cId="4213467347" sldId="295"/>
        </pc:sldMkLst>
        <pc:spChg chg="add del mod">
          <ac:chgData name="Sanders Wang" userId="089d73b8-785c-4012-b931-81c632b6c9c7" providerId="ADAL" clId="{62DE7439-E9E3-48FC-9A76-50C2AD1C0A72}" dt="2023-05-27T11:27:36.076" v="814" actId="700"/>
          <ac:spMkLst>
            <pc:docMk/>
            <pc:sldMk cId="4213467347" sldId="295"/>
            <ac:spMk id="3" creationId="{52D61B46-851A-4132-9811-9BBD17F09D15}"/>
          </ac:spMkLst>
        </pc:spChg>
        <pc:spChg chg="add mod">
          <ac:chgData name="Sanders Wang" userId="089d73b8-785c-4012-b931-81c632b6c9c7" providerId="ADAL" clId="{62DE7439-E9E3-48FC-9A76-50C2AD1C0A72}" dt="2023-05-27T11:32:07.990" v="1007" actId="1035"/>
          <ac:spMkLst>
            <pc:docMk/>
            <pc:sldMk cId="4213467347" sldId="295"/>
            <ac:spMk id="6" creationId="{C4804484-8A8D-3AA5-F235-FA4D482D07D8}"/>
          </ac:spMkLst>
        </pc:spChg>
        <pc:spChg chg="add mod">
          <ac:chgData name="Sanders Wang" userId="089d73b8-785c-4012-b931-81c632b6c9c7" providerId="ADAL" clId="{62DE7439-E9E3-48FC-9A76-50C2AD1C0A72}" dt="2023-05-27T11:34:20.937" v="1066" actId="1076"/>
          <ac:spMkLst>
            <pc:docMk/>
            <pc:sldMk cId="4213467347" sldId="295"/>
            <ac:spMk id="7" creationId="{6612C56D-9AE6-99B7-89EB-FE06656AF94C}"/>
          </ac:spMkLst>
        </pc:spChg>
        <pc:spChg chg="mod ord">
          <ac:chgData name="Sanders Wang" userId="089d73b8-785c-4012-b931-81c632b6c9c7" providerId="ADAL" clId="{62DE7439-E9E3-48FC-9A76-50C2AD1C0A72}" dt="2023-05-27T11:33:44.780" v="1047" actId="20577"/>
          <ac:spMkLst>
            <pc:docMk/>
            <pc:sldMk cId="4213467347" sldId="295"/>
            <ac:spMk id="8" creationId="{FF67F003-5D55-409D-A23D-1BC020298000}"/>
          </ac:spMkLst>
        </pc:spChg>
        <pc:spChg chg="add mod">
          <ac:chgData name="Sanders Wang" userId="089d73b8-785c-4012-b931-81c632b6c9c7" providerId="ADAL" clId="{62DE7439-E9E3-48FC-9A76-50C2AD1C0A72}" dt="2023-05-27T11:32:07.990" v="1007" actId="1035"/>
          <ac:spMkLst>
            <pc:docMk/>
            <pc:sldMk cId="4213467347" sldId="295"/>
            <ac:spMk id="9" creationId="{4025ECAE-F632-946E-918A-50D84312B9D5}"/>
          </ac:spMkLst>
        </pc:spChg>
        <pc:spChg chg="add mod">
          <ac:chgData name="Sanders Wang" userId="089d73b8-785c-4012-b931-81c632b6c9c7" providerId="ADAL" clId="{62DE7439-E9E3-48FC-9A76-50C2AD1C0A72}" dt="2023-05-27T11:34:20.937" v="1066" actId="1076"/>
          <ac:spMkLst>
            <pc:docMk/>
            <pc:sldMk cId="4213467347" sldId="295"/>
            <ac:spMk id="10" creationId="{02DF3E84-6553-FEBC-C899-895901AF524F}"/>
          </ac:spMkLst>
        </pc:spChg>
        <pc:spChg chg="add mod">
          <ac:chgData name="Sanders Wang" userId="089d73b8-785c-4012-b931-81c632b6c9c7" providerId="ADAL" clId="{62DE7439-E9E3-48FC-9A76-50C2AD1C0A72}" dt="2023-05-27T11:35:48.435" v="1076" actId="20577"/>
          <ac:spMkLst>
            <pc:docMk/>
            <pc:sldMk cId="4213467347" sldId="295"/>
            <ac:spMk id="11" creationId="{B58D35DB-ABBE-2473-8A73-59DD60B6260A}"/>
          </ac:spMkLst>
        </pc:spChg>
        <pc:spChg chg="add mod">
          <ac:chgData name="Sanders Wang" userId="089d73b8-785c-4012-b931-81c632b6c9c7" providerId="ADAL" clId="{62DE7439-E9E3-48FC-9A76-50C2AD1C0A72}" dt="2023-05-27T11:36:23.563" v="1183" actId="20577"/>
          <ac:spMkLst>
            <pc:docMk/>
            <pc:sldMk cId="4213467347" sldId="295"/>
            <ac:spMk id="12" creationId="{BE2DF508-3173-BC2A-1DF9-7C11DEA2EEBE}"/>
          </ac:spMkLst>
        </pc:spChg>
        <pc:picChg chg="add mod">
          <ac:chgData name="Sanders Wang" userId="089d73b8-785c-4012-b931-81c632b6c9c7" providerId="ADAL" clId="{62DE7439-E9E3-48FC-9A76-50C2AD1C0A72}" dt="2023-05-27T11:32:07.990" v="1007" actId="1035"/>
          <ac:picMkLst>
            <pc:docMk/>
            <pc:sldMk cId="4213467347" sldId="295"/>
            <ac:picMk id="2" creationId="{2E27A195-1DDC-CB7D-D436-FF71F693C4D0}"/>
          </ac:picMkLst>
        </pc:picChg>
        <pc:picChg chg="add mod">
          <ac:chgData name="Sanders Wang" userId="089d73b8-785c-4012-b931-81c632b6c9c7" providerId="ADAL" clId="{62DE7439-E9E3-48FC-9A76-50C2AD1C0A72}" dt="2023-05-27T11:34:20.937" v="1066" actId="1076"/>
          <ac:picMkLst>
            <pc:docMk/>
            <pc:sldMk cId="4213467347" sldId="295"/>
            <ac:picMk id="1028" creationId="{49E691D2-80CD-6521-73A6-3507EDAE6593}"/>
          </ac:picMkLst>
        </pc:picChg>
        <pc:picChg chg="add mod">
          <ac:chgData name="Sanders Wang" userId="089d73b8-785c-4012-b931-81c632b6c9c7" providerId="ADAL" clId="{62DE7439-E9E3-48FC-9A76-50C2AD1C0A72}" dt="2023-05-27T11:35:40.989" v="1073" actId="1076"/>
          <ac:picMkLst>
            <pc:docMk/>
            <pc:sldMk cId="4213467347" sldId="295"/>
            <ac:picMk id="1030" creationId="{2A83E70C-FA88-257D-EAA6-FF738BA5D189}"/>
          </ac:picMkLst>
        </pc:picChg>
        <pc:cxnChg chg="add mod">
          <ac:chgData name="Sanders Wang" userId="089d73b8-785c-4012-b931-81c632b6c9c7" providerId="ADAL" clId="{62DE7439-E9E3-48FC-9A76-50C2AD1C0A72}" dt="2023-05-27T11:32:07.990" v="1007" actId="1035"/>
          <ac:cxnSpMkLst>
            <pc:docMk/>
            <pc:sldMk cId="4213467347" sldId="295"/>
            <ac:cxnSpMk id="5" creationId="{DCE06AB6-5409-D908-D24B-B83777E98B10}"/>
          </ac:cxnSpMkLst>
        </pc:cxnChg>
      </pc:sldChg>
      <pc:sldChg chg="add del">
        <pc:chgData name="Sanders Wang" userId="089d73b8-785c-4012-b931-81c632b6c9c7" providerId="ADAL" clId="{62DE7439-E9E3-48FC-9A76-50C2AD1C0A72}" dt="2023-05-28T18:53:40.523" v="2455" actId="2696"/>
        <pc:sldMkLst>
          <pc:docMk/>
          <pc:sldMk cId="2110334947" sldId="296"/>
        </pc:sldMkLst>
      </pc:sldChg>
      <pc:sldChg chg="add del">
        <pc:chgData name="Sanders Wang" userId="089d73b8-785c-4012-b931-81c632b6c9c7" providerId="ADAL" clId="{62DE7439-E9E3-48FC-9A76-50C2AD1C0A72}" dt="2023-05-28T18:40:14.634" v="1518" actId="47"/>
        <pc:sldMkLst>
          <pc:docMk/>
          <pc:sldMk cId="869286770" sldId="297"/>
        </pc:sldMkLst>
      </pc:sldChg>
      <pc:sldChg chg="addSp delSp modSp new del mod modClrScheme chgLayout">
        <pc:chgData name="Sanders Wang" userId="089d73b8-785c-4012-b931-81c632b6c9c7" providerId="ADAL" clId="{62DE7439-E9E3-48FC-9A76-50C2AD1C0A72}" dt="2023-05-28T19:20:20.579" v="5015" actId="47"/>
        <pc:sldMkLst>
          <pc:docMk/>
          <pc:sldMk cId="291609831" sldId="298"/>
        </pc:sldMkLst>
        <pc:spChg chg="del">
          <ac:chgData name="Sanders Wang" userId="089d73b8-785c-4012-b931-81c632b6c9c7" providerId="ADAL" clId="{62DE7439-E9E3-48FC-9A76-50C2AD1C0A72}" dt="2023-05-28T11:38:55.319" v="1293" actId="700"/>
          <ac:spMkLst>
            <pc:docMk/>
            <pc:sldMk cId="291609831" sldId="298"/>
            <ac:spMk id="2" creationId="{C3408249-DA5B-6C96-E91E-44A4C9921833}"/>
          </ac:spMkLst>
        </pc:spChg>
        <pc:picChg chg="add del mod">
          <ac:chgData name="Sanders Wang" userId="089d73b8-785c-4012-b931-81c632b6c9c7" providerId="ADAL" clId="{62DE7439-E9E3-48FC-9A76-50C2AD1C0A72}" dt="2023-05-28T19:19:04.640" v="4941" actId="21"/>
          <ac:picMkLst>
            <pc:docMk/>
            <pc:sldMk cId="291609831" sldId="298"/>
            <ac:picMk id="4" creationId="{0AACAF43-848C-F02A-66C7-D8D6E7BB379D}"/>
          </ac:picMkLst>
        </pc:picChg>
      </pc:sldChg>
      <pc:sldChg chg="addSp delSp modSp new del mod ord modClrScheme chgLayout">
        <pc:chgData name="Sanders Wang" userId="089d73b8-785c-4012-b931-81c632b6c9c7" providerId="ADAL" clId="{62DE7439-E9E3-48FC-9A76-50C2AD1C0A72}" dt="2023-05-28T19:18:32.457" v="4938" actId="47"/>
        <pc:sldMkLst>
          <pc:docMk/>
          <pc:sldMk cId="1362696881" sldId="299"/>
        </pc:sldMkLst>
        <pc:spChg chg="del">
          <ac:chgData name="Sanders Wang" userId="089d73b8-785c-4012-b931-81c632b6c9c7" providerId="ADAL" clId="{62DE7439-E9E3-48FC-9A76-50C2AD1C0A72}" dt="2023-05-28T11:39:13.343" v="1299" actId="700"/>
          <ac:spMkLst>
            <pc:docMk/>
            <pc:sldMk cId="1362696881" sldId="299"/>
            <ac:spMk id="2" creationId="{4C35C1A6-04A2-C065-A45D-C721EFA22053}"/>
          </ac:spMkLst>
        </pc:spChg>
        <pc:picChg chg="add del mod">
          <ac:chgData name="Sanders Wang" userId="089d73b8-785c-4012-b931-81c632b6c9c7" providerId="ADAL" clId="{62DE7439-E9E3-48FC-9A76-50C2AD1C0A72}" dt="2023-05-28T18:33:13.562" v="1365" actId="478"/>
          <ac:picMkLst>
            <pc:docMk/>
            <pc:sldMk cId="1362696881" sldId="299"/>
            <ac:picMk id="3" creationId="{02832794-3C98-0821-855C-7F9FA9973E6C}"/>
          </ac:picMkLst>
        </pc:picChg>
        <pc:picChg chg="add del mod">
          <ac:chgData name="Sanders Wang" userId="089d73b8-785c-4012-b931-81c632b6c9c7" providerId="ADAL" clId="{62DE7439-E9E3-48FC-9A76-50C2AD1C0A72}" dt="2023-05-28T19:07:44.036" v="4056" actId="21"/>
          <ac:picMkLst>
            <pc:docMk/>
            <pc:sldMk cId="1362696881" sldId="299"/>
            <ac:picMk id="4" creationId="{E218D4F3-9E52-4F7E-5288-78AF1FE2438B}"/>
          </ac:picMkLst>
        </pc:picChg>
      </pc:sldChg>
      <pc:sldChg chg="add del">
        <pc:chgData name="Sanders Wang" userId="089d73b8-785c-4012-b931-81c632b6c9c7" providerId="ADAL" clId="{62DE7439-E9E3-48FC-9A76-50C2AD1C0A72}" dt="2023-05-28T20:09:54.411" v="5361"/>
        <pc:sldMkLst>
          <pc:docMk/>
          <pc:sldMk cId="1230403908" sldId="300"/>
        </pc:sldMkLst>
      </pc:sldChg>
      <pc:sldChg chg="addSp modSp add del mod">
        <pc:chgData name="Sanders Wang" userId="089d73b8-785c-4012-b931-81c632b6c9c7" providerId="ADAL" clId="{62DE7439-E9E3-48FC-9A76-50C2AD1C0A72}" dt="2023-05-28T20:09:49.810" v="5359" actId="2696"/>
        <pc:sldMkLst>
          <pc:docMk/>
          <pc:sldMk cId="1937828073" sldId="300"/>
        </pc:sldMkLst>
        <pc:picChg chg="add mod">
          <ac:chgData name="Sanders Wang" userId="089d73b8-785c-4012-b931-81c632b6c9c7" providerId="ADAL" clId="{62DE7439-E9E3-48FC-9A76-50C2AD1C0A72}" dt="2023-05-28T11:39:47.229" v="1323" actId="962"/>
          <ac:picMkLst>
            <pc:docMk/>
            <pc:sldMk cId="1937828073" sldId="300"/>
            <ac:picMk id="3" creationId="{357FFDBD-0B7C-C3C7-FBFC-67F3EAF61927}"/>
          </ac:picMkLst>
        </pc:picChg>
      </pc:sldChg>
      <pc:sldChg chg="delSp modSp add del mod">
        <pc:chgData name="Sanders Wang" userId="089d73b8-785c-4012-b931-81c632b6c9c7" providerId="ADAL" clId="{62DE7439-E9E3-48FC-9A76-50C2AD1C0A72}" dt="2023-05-29T08:31:14.664" v="5400" actId="47"/>
        <pc:sldMkLst>
          <pc:docMk/>
          <pc:sldMk cId="3804549327" sldId="300"/>
        </pc:sldMkLst>
        <pc:picChg chg="del mod">
          <ac:chgData name="Sanders Wang" userId="089d73b8-785c-4012-b931-81c632b6c9c7" providerId="ADAL" clId="{62DE7439-E9E3-48FC-9A76-50C2AD1C0A72}" dt="2023-05-29T08:29:49.524" v="5371" actId="21"/>
          <ac:picMkLst>
            <pc:docMk/>
            <pc:sldMk cId="3804549327" sldId="300"/>
            <ac:picMk id="3" creationId="{357FFDBD-0B7C-C3C7-FBFC-67F3EAF61927}"/>
          </ac:picMkLst>
        </pc:picChg>
      </pc:sldChg>
      <pc:sldChg chg="addSp delSp modSp add del mod">
        <pc:chgData name="Sanders Wang" userId="089d73b8-785c-4012-b931-81c632b6c9c7" providerId="ADAL" clId="{62DE7439-E9E3-48FC-9A76-50C2AD1C0A72}" dt="2023-05-28T19:18:29.302" v="4937" actId="47"/>
        <pc:sldMkLst>
          <pc:docMk/>
          <pc:sldMk cId="267378948" sldId="301"/>
        </pc:sldMkLst>
        <pc:picChg chg="add del mod">
          <ac:chgData name="Sanders Wang" userId="089d73b8-785c-4012-b931-81c632b6c9c7" providerId="ADAL" clId="{62DE7439-E9E3-48FC-9A76-50C2AD1C0A72}" dt="2023-05-28T19:17:36.843" v="4929" actId="21"/>
          <ac:picMkLst>
            <pc:docMk/>
            <pc:sldMk cId="267378948" sldId="301"/>
            <ac:picMk id="3" creationId="{AF05FC59-3AEE-9898-4FFB-E16BF9E5D373}"/>
          </ac:picMkLst>
        </pc:picChg>
      </pc:sldChg>
      <pc:sldChg chg="addSp delSp modSp add del mod">
        <pc:chgData name="Sanders Wang" userId="089d73b8-785c-4012-b931-81c632b6c9c7" providerId="ADAL" clId="{62DE7439-E9E3-48FC-9A76-50C2AD1C0A72}" dt="2023-05-28T19:20:59.963" v="5026" actId="47"/>
        <pc:sldMkLst>
          <pc:docMk/>
          <pc:sldMk cId="2639371982" sldId="302"/>
        </pc:sldMkLst>
        <pc:picChg chg="add del mod">
          <ac:chgData name="Sanders Wang" userId="089d73b8-785c-4012-b931-81c632b6c9c7" providerId="ADAL" clId="{62DE7439-E9E3-48FC-9A76-50C2AD1C0A72}" dt="2023-05-28T19:20:31.855" v="5016" actId="21"/>
          <ac:picMkLst>
            <pc:docMk/>
            <pc:sldMk cId="2639371982" sldId="302"/>
            <ac:picMk id="3" creationId="{5609C804-5FDF-2E62-00EC-2D2C9FC74764}"/>
          </ac:picMkLst>
        </pc:picChg>
      </pc:sldChg>
      <pc:sldChg chg="addSp delSp modSp add del mod ord">
        <pc:chgData name="Sanders Wang" userId="089d73b8-785c-4012-b931-81c632b6c9c7" providerId="ADAL" clId="{62DE7439-E9E3-48FC-9A76-50C2AD1C0A72}" dt="2023-05-29T08:36:57.394" v="5488" actId="47"/>
        <pc:sldMkLst>
          <pc:docMk/>
          <pc:sldMk cId="1940441423" sldId="303"/>
        </pc:sldMkLst>
        <pc:picChg chg="add del mod">
          <ac:chgData name="Sanders Wang" userId="089d73b8-785c-4012-b931-81c632b6c9c7" providerId="ADAL" clId="{62DE7439-E9E3-48FC-9A76-50C2AD1C0A72}" dt="2023-05-29T08:36:48.068" v="5483"/>
          <ac:picMkLst>
            <pc:docMk/>
            <pc:sldMk cId="1940441423" sldId="303"/>
            <ac:picMk id="2" creationId="{750BF6D1-0C70-5B68-4E1A-8E932A8F85BE}"/>
          </ac:picMkLst>
        </pc:picChg>
        <pc:picChg chg="add del mod">
          <ac:chgData name="Sanders Wang" userId="089d73b8-785c-4012-b931-81c632b6c9c7" providerId="ADAL" clId="{62DE7439-E9E3-48FC-9A76-50C2AD1C0A72}" dt="2023-05-29T08:36:36.461" v="5477" actId="21"/>
          <ac:picMkLst>
            <pc:docMk/>
            <pc:sldMk cId="1940441423" sldId="303"/>
            <ac:picMk id="3" creationId="{0B29889B-9C32-7CF3-EB63-32D49121E747}"/>
          </ac:picMkLst>
        </pc:picChg>
      </pc:sldChg>
      <pc:sldChg chg="addSp delSp modSp add del mod ord">
        <pc:chgData name="Sanders Wang" userId="089d73b8-785c-4012-b931-81c632b6c9c7" providerId="ADAL" clId="{62DE7439-E9E3-48FC-9A76-50C2AD1C0A72}" dt="2023-05-29T08:34:12.502" v="5433" actId="47"/>
        <pc:sldMkLst>
          <pc:docMk/>
          <pc:sldMk cId="1960969087" sldId="304"/>
        </pc:sldMkLst>
        <pc:picChg chg="add del mod">
          <ac:chgData name="Sanders Wang" userId="089d73b8-785c-4012-b931-81c632b6c9c7" providerId="ADAL" clId="{62DE7439-E9E3-48FC-9A76-50C2AD1C0A72}" dt="2023-05-29T08:33:56.722" v="5424" actId="21"/>
          <ac:picMkLst>
            <pc:docMk/>
            <pc:sldMk cId="1960969087" sldId="304"/>
            <ac:picMk id="3" creationId="{B31C35F0-C211-CA57-7A6D-CD695F33C604}"/>
          </ac:picMkLst>
        </pc:picChg>
      </pc:sldChg>
      <pc:sldChg chg="addSp modSp add del mod ord setBg modClrScheme chgLayout">
        <pc:chgData name="Sanders Wang" userId="089d73b8-785c-4012-b931-81c632b6c9c7" providerId="ADAL" clId="{62DE7439-E9E3-48FC-9A76-50C2AD1C0A72}" dt="2023-05-29T08:42:58.570" v="5586"/>
        <pc:sldMkLst>
          <pc:docMk/>
          <pc:sldMk cId="2696292371" sldId="305"/>
        </pc:sldMkLst>
        <pc:spChg chg="add mod ord">
          <ac:chgData name="Sanders Wang" userId="089d73b8-785c-4012-b931-81c632b6c9c7" providerId="ADAL" clId="{62DE7439-E9E3-48FC-9A76-50C2AD1C0A72}" dt="2023-05-29T08:42:37.484" v="5575" actId="20577"/>
          <ac:spMkLst>
            <pc:docMk/>
            <pc:sldMk cId="2696292371" sldId="305"/>
            <ac:spMk id="2" creationId="{EECDD6BE-BFB5-D1F3-1C3C-A71EC7652A94}"/>
          </ac:spMkLst>
        </pc:spChg>
        <pc:spChg chg="add mod ord">
          <ac:chgData name="Sanders Wang" userId="089d73b8-785c-4012-b931-81c632b6c9c7" providerId="ADAL" clId="{62DE7439-E9E3-48FC-9A76-50C2AD1C0A72}" dt="2023-05-29T08:42:32.345" v="5568" actId="26606"/>
          <ac:spMkLst>
            <pc:docMk/>
            <pc:sldMk cId="2696292371" sldId="305"/>
            <ac:spMk id="4" creationId="{E68EC7AC-ED84-7A3C-1FE0-8992F747C384}"/>
          </ac:spMkLst>
        </pc:spChg>
        <pc:spChg chg="add">
          <ac:chgData name="Sanders Wang" userId="089d73b8-785c-4012-b931-81c632b6c9c7" providerId="ADAL" clId="{62DE7439-E9E3-48FC-9A76-50C2AD1C0A72}" dt="2023-05-29T08:42:32.345" v="5568" actId="26606"/>
          <ac:spMkLst>
            <pc:docMk/>
            <pc:sldMk cId="2696292371" sldId="305"/>
            <ac:spMk id="9" creationId="{04812C46-200A-4DEB-A05E-3ED6C68C2387}"/>
          </ac:spMkLst>
        </pc:spChg>
        <pc:spChg chg="add">
          <ac:chgData name="Sanders Wang" userId="089d73b8-785c-4012-b931-81c632b6c9c7" providerId="ADAL" clId="{62DE7439-E9E3-48FC-9A76-50C2AD1C0A72}" dt="2023-05-29T08:42:32.345" v="5568" actId="26606"/>
          <ac:spMkLst>
            <pc:docMk/>
            <pc:sldMk cId="2696292371" sldId="305"/>
            <ac:spMk id="11" creationId="{D1EA859B-E555-4109-94F3-6700E046E008}"/>
          </ac:spMkLst>
        </pc:spChg>
        <pc:picChg chg="add mod">
          <ac:chgData name="Sanders Wang" userId="089d73b8-785c-4012-b931-81c632b6c9c7" providerId="ADAL" clId="{62DE7439-E9E3-48FC-9A76-50C2AD1C0A72}" dt="2023-05-29T08:42:32.345" v="5568" actId="26606"/>
          <ac:picMkLst>
            <pc:docMk/>
            <pc:sldMk cId="2696292371" sldId="305"/>
            <ac:picMk id="3" creationId="{E8387C37-3ADD-74D6-EB69-1571CD4F2C8D}"/>
          </ac:picMkLst>
        </pc:picChg>
      </pc:sldChg>
      <pc:sldChg chg="addSp delSp modSp add del mod ord">
        <pc:chgData name="Sanders Wang" userId="089d73b8-785c-4012-b931-81c632b6c9c7" providerId="ADAL" clId="{62DE7439-E9E3-48FC-9A76-50C2AD1C0A72}" dt="2023-05-29T08:31:11.792" v="5399" actId="47"/>
        <pc:sldMkLst>
          <pc:docMk/>
          <pc:sldMk cId="2628342302" sldId="306"/>
        </pc:sldMkLst>
        <pc:picChg chg="add del mod">
          <ac:chgData name="Sanders Wang" userId="089d73b8-785c-4012-b931-81c632b6c9c7" providerId="ADAL" clId="{62DE7439-E9E3-48FC-9A76-50C2AD1C0A72}" dt="2023-05-28T11:40:16.509" v="1342" actId="478"/>
          <ac:picMkLst>
            <pc:docMk/>
            <pc:sldMk cId="2628342302" sldId="306"/>
            <ac:picMk id="3" creationId="{512B4B37-C714-D251-214D-AB82B2049666}"/>
          </ac:picMkLst>
        </pc:picChg>
        <pc:picChg chg="add del mod">
          <ac:chgData name="Sanders Wang" userId="089d73b8-785c-4012-b931-81c632b6c9c7" providerId="ADAL" clId="{62DE7439-E9E3-48FC-9A76-50C2AD1C0A72}" dt="2023-05-29T08:31:00.101" v="5395" actId="21"/>
          <ac:picMkLst>
            <pc:docMk/>
            <pc:sldMk cId="2628342302" sldId="306"/>
            <ac:picMk id="5" creationId="{407AEC1D-1D61-1746-9E68-AD00EE62EEFB}"/>
          </ac:picMkLst>
        </pc:picChg>
      </pc:sldChg>
      <pc:sldChg chg="addSp delSp modSp add del mod">
        <pc:chgData name="Sanders Wang" userId="089d73b8-785c-4012-b931-81c632b6c9c7" providerId="ADAL" clId="{62DE7439-E9E3-48FC-9A76-50C2AD1C0A72}" dt="2023-05-29T08:40:37.732" v="5520" actId="47"/>
        <pc:sldMkLst>
          <pc:docMk/>
          <pc:sldMk cId="3074605782" sldId="307"/>
        </pc:sldMkLst>
        <pc:picChg chg="add del mod">
          <ac:chgData name="Sanders Wang" userId="089d73b8-785c-4012-b931-81c632b6c9c7" providerId="ADAL" clId="{62DE7439-E9E3-48FC-9A76-50C2AD1C0A72}" dt="2023-05-29T08:39:42.642" v="5489" actId="21"/>
          <ac:picMkLst>
            <pc:docMk/>
            <pc:sldMk cId="3074605782" sldId="307"/>
            <ac:picMk id="3" creationId="{0965C627-40F9-7D95-9975-749EEB8CDD30}"/>
          </ac:picMkLst>
        </pc:picChg>
      </pc:sldChg>
      <pc:sldChg chg="addSp delSp modSp add del mod ord">
        <pc:chgData name="Sanders Wang" userId="089d73b8-785c-4012-b931-81c632b6c9c7" providerId="ADAL" clId="{62DE7439-E9E3-48FC-9A76-50C2AD1C0A72}" dt="2023-05-29T08:33:36.041" v="5412" actId="47"/>
        <pc:sldMkLst>
          <pc:docMk/>
          <pc:sldMk cId="3377795330" sldId="308"/>
        </pc:sldMkLst>
        <pc:picChg chg="add del mod">
          <ac:chgData name="Sanders Wang" userId="089d73b8-785c-4012-b931-81c632b6c9c7" providerId="ADAL" clId="{62DE7439-E9E3-48FC-9A76-50C2AD1C0A72}" dt="2023-05-29T08:33:25.363" v="5408" actId="21"/>
          <ac:picMkLst>
            <pc:docMk/>
            <pc:sldMk cId="3377795330" sldId="308"/>
            <ac:picMk id="3" creationId="{75CEA459-136D-5CE8-E827-F119378E0C34}"/>
          </ac:picMkLst>
        </pc:picChg>
      </pc:sldChg>
      <pc:sldChg chg="addSp delSp modSp add del mod ord">
        <pc:chgData name="Sanders Wang" userId="089d73b8-785c-4012-b931-81c632b6c9c7" providerId="ADAL" clId="{62DE7439-E9E3-48FC-9A76-50C2AD1C0A72}" dt="2023-05-29T08:33:36.041" v="5412" actId="47"/>
        <pc:sldMkLst>
          <pc:docMk/>
          <pc:sldMk cId="2002874257" sldId="309"/>
        </pc:sldMkLst>
        <pc:picChg chg="add del mod">
          <ac:chgData name="Sanders Wang" userId="089d73b8-785c-4012-b931-81c632b6c9c7" providerId="ADAL" clId="{62DE7439-E9E3-48FC-9A76-50C2AD1C0A72}" dt="2023-05-29T08:33:10.065" v="5404" actId="21"/>
          <ac:picMkLst>
            <pc:docMk/>
            <pc:sldMk cId="2002874257" sldId="309"/>
            <ac:picMk id="3" creationId="{76471C21-86A8-145B-38F6-538EEE765ACF}"/>
          </ac:picMkLst>
        </pc:picChg>
      </pc:sldChg>
      <pc:sldChg chg="addSp delSp modSp new del mod ord">
        <pc:chgData name="Sanders Wang" userId="089d73b8-785c-4012-b931-81c632b6c9c7" providerId="ADAL" clId="{62DE7439-E9E3-48FC-9A76-50C2AD1C0A72}" dt="2023-05-29T08:33:36.041" v="5412" actId="47"/>
        <pc:sldMkLst>
          <pc:docMk/>
          <pc:sldMk cId="1951421537" sldId="310"/>
        </pc:sldMkLst>
        <pc:picChg chg="add del mod">
          <ac:chgData name="Sanders Wang" userId="089d73b8-785c-4012-b931-81c632b6c9c7" providerId="ADAL" clId="{62DE7439-E9E3-48FC-9A76-50C2AD1C0A72}" dt="2023-05-29T08:32:58.326" v="5401" actId="21"/>
          <ac:picMkLst>
            <pc:docMk/>
            <pc:sldMk cId="1951421537" sldId="310"/>
            <ac:picMk id="3" creationId="{514B225A-BEA2-E641-56B6-6D88B449FCD0}"/>
          </ac:picMkLst>
        </pc:picChg>
      </pc:sldChg>
      <pc:sldChg chg="addSp delSp modSp new mod ord setBg modClrScheme chgLayout">
        <pc:chgData name="Sanders Wang" userId="089d73b8-785c-4012-b931-81c632b6c9c7" providerId="ADAL" clId="{62DE7439-E9E3-48FC-9A76-50C2AD1C0A72}" dt="2023-05-29T08:47:31.296" v="5676" actId="21"/>
        <pc:sldMkLst>
          <pc:docMk/>
          <pc:sldMk cId="1307619985" sldId="311"/>
        </pc:sldMkLst>
        <pc:spChg chg="add del mod ord">
          <ac:chgData name="Sanders Wang" userId="089d73b8-785c-4012-b931-81c632b6c9c7" providerId="ADAL" clId="{62DE7439-E9E3-48FC-9A76-50C2AD1C0A72}" dt="2023-05-29T08:41:03.243" v="5524" actId="700"/>
          <ac:spMkLst>
            <pc:docMk/>
            <pc:sldMk cId="1307619985" sldId="311"/>
            <ac:spMk id="2" creationId="{C875B24B-8E19-FEEC-CBD3-D843049F766D}"/>
          </ac:spMkLst>
        </pc:spChg>
        <pc:spChg chg="add mod ord">
          <ac:chgData name="Sanders Wang" userId="089d73b8-785c-4012-b931-81c632b6c9c7" providerId="ADAL" clId="{62DE7439-E9E3-48FC-9A76-50C2AD1C0A72}" dt="2023-05-29T08:42:20.846" v="5566" actId="20577"/>
          <ac:spMkLst>
            <pc:docMk/>
            <pc:sldMk cId="1307619985" sldId="311"/>
            <ac:spMk id="4" creationId="{9E57CE95-2016-B191-60DD-C1085961686A}"/>
          </ac:spMkLst>
        </pc:spChg>
        <pc:spChg chg="add mod ord">
          <ac:chgData name="Sanders Wang" userId="089d73b8-785c-4012-b931-81c632b6c9c7" providerId="ADAL" clId="{62DE7439-E9E3-48FC-9A76-50C2AD1C0A72}" dt="2023-05-29T08:41:24.858" v="5527" actId="26606"/>
          <ac:spMkLst>
            <pc:docMk/>
            <pc:sldMk cId="1307619985" sldId="311"/>
            <ac:spMk id="5" creationId="{6131655A-D5DE-1DB0-36A1-49633480F211}"/>
          </ac:spMkLst>
        </pc:spChg>
        <pc:spChg chg="add">
          <ac:chgData name="Sanders Wang" userId="089d73b8-785c-4012-b931-81c632b6c9c7" providerId="ADAL" clId="{62DE7439-E9E3-48FC-9A76-50C2AD1C0A72}" dt="2023-05-29T08:41:24.858" v="5527" actId="26606"/>
          <ac:spMkLst>
            <pc:docMk/>
            <pc:sldMk cId="1307619985" sldId="311"/>
            <ac:spMk id="7" creationId="{04812C46-200A-4DEB-A05E-3ED6C68C2387}"/>
          </ac:spMkLst>
        </pc:spChg>
        <pc:spChg chg="add">
          <ac:chgData name="Sanders Wang" userId="089d73b8-785c-4012-b931-81c632b6c9c7" providerId="ADAL" clId="{62DE7439-E9E3-48FC-9A76-50C2AD1C0A72}" dt="2023-05-29T08:41:24.858" v="5527" actId="26606"/>
          <ac:spMkLst>
            <pc:docMk/>
            <pc:sldMk cId="1307619985" sldId="311"/>
            <ac:spMk id="8" creationId="{D1EA859B-E555-4109-94F3-6700E046E008}"/>
          </ac:spMkLst>
        </pc:spChg>
        <pc:spChg chg="add del">
          <ac:chgData name="Sanders Wang" userId="089d73b8-785c-4012-b931-81c632b6c9c7" providerId="ADAL" clId="{62DE7439-E9E3-48FC-9A76-50C2AD1C0A72}" dt="2023-05-29T08:41:09.829" v="5526" actId="26606"/>
          <ac:spMkLst>
            <pc:docMk/>
            <pc:sldMk cId="1307619985" sldId="311"/>
            <ac:spMk id="10" creationId="{8FC9BE17-9A7B-462D-AE50-3D8777387304}"/>
          </ac:spMkLst>
        </pc:spChg>
        <pc:spChg chg="add del">
          <ac:chgData name="Sanders Wang" userId="089d73b8-785c-4012-b931-81c632b6c9c7" providerId="ADAL" clId="{62DE7439-E9E3-48FC-9A76-50C2AD1C0A72}" dt="2023-05-29T08:41:09.829" v="5526" actId="26606"/>
          <ac:spMkLst>
            <pc:docMk/>
            <pc:sldMk cId="1307619985" sldId="311"/>
            <ac:spMk id="12" creationId="{3EBE8569-6AEC-4B8C-8D53-2DE337CDBA65}"/>
          </ac:spMkLst>
        </pc:spChg>
        <pc:spChg chg="add del">
          <ac:chgData name="Sanders Wang" userId="089d73b8-785c-4012-b931-81c632b6c9c7" providerId="ADAL" clId="{62DE7439-E9E3-48FC-9A76-50C2AD1C0A72}" dt="2023-05-29T08:41:09.829" v="5526" actId="26606"/>
          <ac:spMkLst>
            <pc:docMk/>
            <pc:sldMk cId="1307619985" sldId="311"/>
            <ac:spMk id="14" creationId="{55D4142C-5077-457F-A6AD-3FECFDB39685}"/>
          </ac:spMkLst>
        </pc:spChg>
        <pc:spChg chg="add del">
          <ac:chgData name="Sanders Wang" userId="089d73b8-785c-4012-b931-81c632b6c9c7" providerId="ADAL" clId="{62DE7439-E9E3-48FC-9A76-50C2AD1C0A72}" dt="2023-05-29T08:41:09.829" v="5526" actId="26606"/>
          <ac:spMkLst>
            <pc:docMk/>
            <pc:sldMk cId="1307619985" sldId="311"/>
            <ac:spMk id="16" creationId="{7A5F0580-5EE9-419F-96EE-B6529EF6E7D0}"/>
          </ac:spMkLst>
        </pc:spChg>
        <pc:picChg chg="add del mod">
          <ac:chgData name="Sanders Wang" userId="089d73b8-785c-4012-b931-81c632b6c9c7" providerId="ADAL" clId="{62DE7439-E9E3-48FC-9A76-50C2AD1C0A72}" dt="2023-05-29T08:47:31.296" v="5676" actId="21"/>
          <ac:picMkLst>
            <pc:docMk/>
            <pc:sldMk cId="1307619985" sldId="311"/>
            <ac:picMk id="3" creationId="{18F36DFF-AAA6-6CBF-BE42-B539105DF99A}"/>
          </ac:picMkLst>
        </pc:picChg>
      </pc:sldChg>
      <pc:sldChg chg="addSp delSp modSp new del mod ord">
        <pc:chgData name="Sanders Wang" userId="089d73b8-785c-4012-b931-81c632b6c9c7" providerId="ADAL" clId="{62DE7439-E9E3-48FC-9A76-50C2AD1C0A72}" dt="2023-05-29T08:34:12.502" v="5433" actId="47"/>
        <pc:sldMkLst>
          <pc:docMk/>
          <pc:sldMk cId="4251255431" sldId="312"/>
        </pc:sldMkLst>
        <pc:picChg chg="add del mod">
          <ac:chgData name="Sanders Wang" userId="089d73b8-785c-4012-b931-81c632b6c9c7" providerId="ADAL" clId="{62DE7439-E9E3-48FC-9A76-50C2AD1C0A72}" dt="2023-05-29T08:34:04.441" v="5429" actId="21"/>
          <ac:picMkLst>
            <pc:docMk/>
            <pc:sldMk cId="4251255431" sldId="312"/>
            <ac:picMk id="3" creationId="{75B72AFF-F0CB-974C-05D5-2B48F9F019DE}"/>
          </ac:picMkLst>
        </pc:picChg>
      </pc:sldChg>
      <pc:sldChg chg="addSp delSp modSp new del mod">
        <pc:chgData name="Sanders Wang" userId="089d73b8-785c-4012-b931-81c632b6c9c7" providerId="ADAL" clId="{62DE7439-E9E3-48FC-9A76-50C2AD1C0A72}" dt="2023-05-28T19:07:36.202" v="4055" actId="47"/>
        <pc:sldMkLst>
          <pc:docMk/>
          <pc:sldMk cId="1340605256" sldId="313"/>
        </pc:sldMkLst>
        <pc:picChg chg="add del mod">
          <ac:chgData name="Sanders Wang" userId="089d73b8-785c-4012-b931-81c632b6c9c7" providerId="ADAL" clId="{62DE7439-E9E3-48FC-9A76-50C2AD1C0A72}" dt="2023-05-28T19:06:52.451" v="4050" actId="21"/>
          <ac:picMkLst>
            <pc:docMk/>
            <pc:sldMk cId="1340605256" sldId="313"/>
            <ac:picMk id="3" creationId="{296F394C-736B-DB0C-A01B-44A69EFF0625}"/>
          </ac:picMkLst>
        </pc:picChg>
      </pc:sldChg>
      <pc:sldChg chg="addSp delSp modSp new del mod ord">
        <pc:chgData name="Sanders Wang" userId="089d73b8-785c-4012-b931-81c632b6c9c7" providerId="ADAL" clId="{62DE7439-E9E3-48FC-9A76-50C2AD1C0A72}" dt="2023-05-29T08:36:34.078" v="5476" actId="47"/>
        <pc:sldMkLst>
          <pc:docMk/>
          <pc:sldMk cId="3563783294" sldId="314"/>
        </pc:sldMkLst>
        <pc:picChg chg="add del mod">
          <ac:chgData name="Sanders Wang" userId="089d73b8-785c-4012-b931-81c632b6c9c7" providerId="ADAL" clId="{62DE7439-E9E3-48FC-9A76-50C2AD1C0A72}" dt="2023-05-29T08:36:29.518" v="5474" actId="21"/>
          <ac:picMkLst>
            <pc:docMk/>
            <pc:sldMk cId="3563783294" sldId="314"/>
            <ac:picMk id="3" creationId="{0221D91F-A39A-0DD2-F560-26BE830AAC5B}"/>
          </ac:picMkLst>
        </pc:picChg>
      </pc:sldChg>
      <pc:sldChg chg="addSp delSp modSp new del mod ord">
        <pc:chgData name="Sanders Wang" userId="089d73b8-785c-4012-b931-81c632b6c9c7" providerId="ADAL" clId="{62DE7439-E9E3-48FC-9A76-50C2AD1C0A72}" dt="2023-05-29T08:36:57.394" v="5488" actId="47"/>
        <pc:sldMkLst>
          <pc:docMk/>
          <pc:sldMk cId="1400025929" sldId="315"/>
        </pc:sldMkLst>
        <pc:picChg chg="add del mod">
          <ac:chgData name="Sanders Wang" userId="089d73b8-785c-4012-b931-81c632b6c9c7" providerId="ADAL" clId="{62DE7439-E9E3-48FC-9A76-50C2AD1C0A72}" dt="2023-05-29T08:36:44.850" v="5481" actId="21"/>
          <ac:picMkLst>
            <pc:docMk/>
            <pc:sldMk cId="1400025929" sldId="315"/>
            <ac:picMk id="3" creationId="{7702AE7E-A623-084D-3B07-120934DB84CF}"/>
          </ac:picMkLst>
        </pc:picChg>
      </pc:sldChg>
      <pc:sldChg chg="addSp delSp modSp new mod ord setBg modClrScheme chgLayout">
        <pc:chgData name="Sanders Wang" userId="089d73b8-785c-4012-b931-81c632b6c9c7" providerId="ADAL" clId="{62DE7439-E9E3-48FC-9A76-50C2AD1C0A72}" dt="2023-05-29T08:42:50.997" v="5582" actId="20577"/>
        <pc:sldMkLst>
          <pc:docMk/>
          <pc:sldMk cId="1287465260" sldId="316"/>
        </pc:sldMkLst>
        <pc:spChg chg="add mod ord">
          <ac:chgData name="Sanders Wang" userId="089d73b8-785c-4012-b931-81c632b6c9c7" providerId="ADAL" clId="{62DE7439-E9E3-48FC-9A76-50C2AD1C0A72}" dt="2023-05-29T08:42:50.997" v="5582" actId="20577"/>
          <ac:spMkLst>
            <pc:docMk/>
            <pc:sldMk cId="1287465260" sldId="316"/>
            <ac:spMk id="2" creationId="{7C354B63-41E3-6BAE-BF5C-87C30A9B3D65}"/>
          </ac:spMkLst>
        </pc:spChg>
        <pc:spChg chg="add mod ord">
          <ac:chgData name="Sanders Wang" userId="089d73b8-785c-4012-b931-81c632b6c9c7" providerId="ADAL" clId="{62DE7439-E9E3-48FC-9A76-50C2AD1C0A72}" dt="2023-05-29T08:42:48.582" v="5577" actId="26606"/>
          <ac:spMkLst>
            <pc:docMk/>
            <pc:sldMk cId="1287465260" sldId="316"/>
            <ac:spMk id="4" creationId="{4D1F078B-AC75-2DA3-B3DD-6C967D8333EB}"/>
          </ac:spMkLst>
        </pc:spChg>
        <pc:spChg chg="add">
          <ac:chgData name="Sanders Wang" userId="089d73b8-785c-4012-b931-81c632b6c9c7" providerId="ADAL" clId="{62DE7439-E9E3-48FC-9A76-50C2AD1C0A72}" dt="2023-05-29T08:42:48.582" v="5577" actId="26606"/>
          <ac:spMkLst>
            <pc:docMk/>
            <pc:sldMk cId="1287465260" sldId="316"/>
            <ac:spMk id="9" creationId="{04812C46-200A-4DEB-A05E-3ED6C68C2387}"/>
          </ac:spMkLst>
        </pc:spChg>
        <pc:spChg chg="add">
          <ac:chgData name="Sanders Wang" userId="089d73b8-785c-4012-b931-81c632b6c9c7" providerId="ADAL" clId="{62DE7439-E9E3-48FC-9A76-50C2AD1C0A72}" dt="2023-05-29T08:42:48.582" v="5577" actId="26606"/>
          <ac:spMkLst>
            <pc:docMk/>
            <pc:sldMk cId="1287465260" sldId="316"/>
            <ac:spMk id="11" creationId="{D1EA859B-E555-4109-94F3-6700E046E008}"/>
          </ac:spMkLst>
        </pc:spChg>
        <pc:picChg chg="add del mod">
          <ac:chgData name="Sanders Wang" userId="089d73b8-785c-4012-b931-81c632b6c9c7" providerId="ADAL" clId="{62DE7439-E9E3-48FC-9A76-50C2AD1C0A72}" dt="2023-05-29T08:42:48.582" v="5577" actId="26606"/>
          <ac:picMkLst>
            <pc:docMk/>
            <pc:sldMk cId="1287465260" sldId="316"/>
            <ac:picMk id="3" creationId="{0FFB2EB1-DC47-4FB4-1C33-E46CF345554C}"/>
          </ac:picMkLst>
        </pc:picChg>
      </pc:sldChg>
      <pc:sldChg chg="addSp delSp modSp new del mod ord">
        <pc:chgData name="Sanders Wang" userId="089d73b8-785c-4012-b931-81c632b6c9c7" providerId="ADAL" clId="{62DE7439-E9E3-48FC-9A76-50C2AD1C0A72}" dt="2023-05-28T18:45:37.786" v="1793" actId="47"/>
        <pc:sldMkLst>
          <pc:docMk/>
          <pc:sldMk cId="3224356660" sldId="317"/>
        </pc:sldMkLst>
        <pc:spChg chg="mod">
          <ac:chgData name="Sanders Wang" userId="089d73b8-785c-4012-b931-81c632b6c9c7" providerId="ADAL" clId="{62DE7439-E9E3-48FC-9A76-50C2AD1C0A72}" dt="2023-05-28T18:42:32.396" v="1682" actId="20577"/>
          <ac:spMkLst>
            <pc:docMk/>
            <pc:sldMk cId="3224356660" sldId="317"/>
            <ac:spMk id="2" creationId="{64DF3687-7E00-45B0-9912-D7BF363963E9}"/>
          </ac:spMkLst>
        </pc:spChg>
        <pc:spChg chg="add mod">
          <ac:chgData name="Sanders Wang" userId="089d73b8-785c-4012-b931-81c632b6c9c7" providerId="ADAL" clId="{62DE7439-E9E3-48FC-9A76-50C2AD1C0A72}" dt="2023-05-28T18:45:15.279" v="1790" actId="1076"/>
          <ac:spMkLst>
            <pc:docMk/>
            <pc:sldMk cId="3224356660" sldId="317"/>
            <ac:spMk id="3" creationId="{E13758AE-8305-64E2-DC42-63A47A6B5473}"/>
          </ac:spMkLst>
        </pc:spChg>
        <pc:spChg chg="add mod">
          <ac:chgData name="Sanders Wang" userId="089d73b8-785c-4012-b931-81c632b6c9c7" providerId="ADAL" clId="{62DE7439-E9E3-48FC-9A76-50C2AD1C0A72}" dt="2023-05-28T18:45:19.679" v="1791" actId="1076"/>
          <ac:spMkLst>
            <pc:docMk/>
            <pc:sldMk cId="3224356660" sldId="317"/>
            <ac:spMk id="4" creationId="{6389F3C4-B7FC-3B9B-B978-9A66B6B5AC11}"/>
          </ac:spMkLst>
        </pc:spChg>
        <pc:cxnChg chg="add del">
          <ac:chgData name="Sanders Wang" userId="089d73b8-785c-4012-b931-81c632b6c9c7" providerId="ADAL" clId="{62DE7439-E9E3-48FC-9A76-50C2AD1C0A72}" dt="2023-05-28T18:45:05.828" v="1788" actId="478"/>
          <ac:cxnSpMkLst>
            <pc:docMk/>
            <pc:sldMk cId="3224356660" sldId="317"/>
            <ac:cxnSpMk id="6" creationId="{C528AA7E-9A8D-F31A-03D1-30CA159FCA81}"/>
          </ac:cxnSpMkLst>
        </pc:cxnChg>
        <pc:cxnChg chg="add">
          <ac:chgData name="Sanders Wang" userId="089d73b8-785c-4012-b931-81c632b6c9c7" providerId="ADAL" clId="{62DE7439-E9E3-48FC-9A76-50C2AD1C0A72}" dt="2023-05-28T18:45:11.344" v="1789" actId="11529"/>
          <ac:cxnSpMkLst>
            <pc:docMk/>
            <pc:sldMk cId="3224356660" sldId="317"/>
            <ac:cxnSpMk id="8" creationId="{CF88CCC8-52EC-35A8-DFEE-B3A5EA5BB1E7}"/>
          </ac:cxnSpMkLst>
        </pc:cxnChg>
      </pc:sldChg>
      <pc:sldChg chg="addSp modSp add del mod">
        <pc:chgData name="Sanders Wang" userId="089d73b8-785c-4012-b931-81c632b6c9c7" providerId="ADAL" clId="{62DE7439-E9E3-48FC-9A76-50C2AD1C0A72}" dt="2023-05-28T18:49:13.643" v="1987" actId="47"/>
        <pc:sldMkLst>
          <pc:docMk/>
          <pc:sldMk cId="794529716" sldId="318"/>
        </pc:sldMkLst>
        <pc:spChg chg="add mod">
          <ac:chgData name="Sanders Wang" userId="089d73b8-785c-4012-b931-81c632b6c9c7" providerId="ADAL" clId="{62DE7439-E9E3-48FC-9A76-50C2AD1C0A72}" dt="2023-05-28T18:48:08.089" v="1834" actId="113"/>
          <ac:spMkLst>
            <pc:docMk/>
            <pc:sldMk cId="794529716" sldId="318"/>
            <ac:spMk id="10" creationId="{97046355-332C-BFA9-A29F-51B9A05A6240}"/>
          </ac:spMkLst>
        </pc:spChg>
        <pc:picChg chg="add mod">
          <ac:chgData name="Sanders Wang" userId="089d73b8-785c-4012-b931-81c632b6c9c7" providerId="ADAL" clId="{62DE7439-E9E3-48FC-9A76-50C2AD1C0A72}" dt="2023-05-28T18:47:29.275" v="1825" actId="1076"/>
          <ac:picMkLst>
            <pc:docMk/>
            <pc:sldMk cId="794529716" sldId="318"/>
            <ac:picMk id="1026" creationId="{C995ED0F-608B-F4DF-FE50-FC7FCC01E687}"/>
          </ac:picMkLst>
        </pc:picChg>
        <pc:cxnChg chg="add mod">
          <ac:chgData name="Sanders Wang" userId="089d73b8-785c-4012-b931-81c632b6c9c7" providerId="ADAL" clId="{62DE7439-E9E3-48FC-9A76-50C2AD1C0A72}" dt="2023-05-28T18:47:12.093" v="1817" actId="14100"/>
          <ac:cxnSpMkLst>
            <pc:docMk/>
            <pc:sldMk cId="794529716" sldId="318"/>
            <ac:cxnSpMk id="6" creationId="{57E8467F-C76D-88E8-1546-BA4BFC26D359}"/>
          </ac:cxnSpMkLst>
        </pc:cxnChg>
        <pc:cxnChg chg="mod">
          <ac:chgData name="Sanders Wang" userId="089d73b8-785c-4012-b931-81c632b6c9c7" providerId="ADAL" clId="{62DE7439-E9E3-48FC-9A76-50C2AD1C0A72}" dt="2023-05-28T18:45:55.913" v="1800" actId="692"/>
          <ac:cxnSpMkLst>
            <pc:docMk/>
            <pc:sldMk cId="794529716" sldId="318"/>
            <ac:cxnSpMk id="8" creationId="{CF88CCC8-52EC-35A8-DFEE-B3A5EA5BB1E7}"/>
          </ac:cxnSpMkLst>
        </pc:cxnChg>
      </pc:sldChg>
      <pc:sldChg chg="addSp delSp modSp add mod modClrScheme chgLayout">
        <pc:chgData name="Sanders Wang" userId="089d73b8-785c-4012-b931-81c632b6c9c7" providerId="ADAL" clId="{62DE7439-E9E3-48FC-9A76-50C2AD1C0A72}" dt="2023-05-28T18:49:34.539" v="1988"/>
        <pc:sldMkLst>
          <pc:docMk/>
          <pc:sldMk cId="3831787176" sldId="319"/>
        </pc:sldMkLst>
        <pc:spChg chg="mod ord">
          <ac:chgData name="Sanders Wang" userId="089d73b8-785c-4012-b931-81c632b6c9c7" providerId="ADAL" clId="{62DE7439-E9E3-48FC-9A76-50C2AD1C0A72}" dt="2023-05-28T18:48:25.262" v="1837" actId="700"/>
          <ac:spMkLst>
            <pc:docMk/>
            <pc:sldMk cId="3831787176" sldId="319"/>
            <ac:spMk id="2" creationId="{64DF3687-7E00-45B0-9912-D7BF363963E9}"/>
          </ac:spMkLst>
        </pc:spChg>
        <pc:spChg chg="del">
          <ac:chgData name="Sanders Wang" userId="089d73b8-785c-4012-b931-81c632b6c9c7" providerId="ADAL" clId="{62DE7439-E9E3-48FC-9A76-50C2AD1C0A72}" dt="2023-05-28T18:48:19.202" v="1836" actId="478"/>
          <ac:spMkLst>
            <pc:docMk/>
            <pc:sldMk cId="3831787176" sldId="319"/>
            <ac:spMk id="3" creationId="{E13758AE-8305-64E2-DC42-63A47A6B5473}"/>
          </ac:spMkLst>
        </pc:spChg>
        <pc:spChg chg="del">
          <ac:chgData name="Sanders Wang" userId="089d73b8-785c-4012-b931-81c632b6c9c7" providerId="ADAL" clId="{62DE7439-E9E3-48FC-9A76-50C2AD1C0A72}" dt="2023-05-28T18:48:19.202" v="1836" actId="478"/>
          <ac:spMkLst>
            <pc:docMk/>
            <pc:sldMk cId="3831787176" sldId="319"/>
            <ac:spMk id="4" creationId="{6389F3C4-B7FC-3B9B-B978-9A66B6B5AC11}"/>
          </ac:spMkLst>
        </pc:spChg>
        <pc:spChg chg="add mod ord">
          <ac:chgData name="Sanders Wang" userId="089d73b8-785c-4012-b931-81c632b6c9c7" providerId="ADAL" clId="{62DE7439-E9E3-48FC-9A76-50C2AD1C0A72}" dt="2023-05-28T18:48:32.529" v="1862" actId="20577"/>
          <ac:spMkLst>
            <pc:docMk/>
            <pc:sldMk cId="3831787176" sldId="319"/>
            <ac:spMk id="5" creationId="{68532EFC-A7A9-9931-C9B4-0F0362EBB957}"/>
          </ac:spMkLst>
        </pc:spChg>
        <pc:spChg chg="add mod ord">
          <ac:chgData name="Sanders Wang" userId="089d73b8-785c-4012-b931-81c632b6c9c7" providerId="ADAL" clId="{62DE7439-E9E3-48FC-9A76-50C2AD1C0A72}" dt="2023-05-28T18:49:04.365" v="1986" actId="20577"/>
          <ac:spMkLst>
            <pc:docMk/>
            <pc:sldMk cId="3831787176" sldId="319"/>
            <ac:spMk id="7" creationId="{6B85CF90-AF8B-7FBE-3791-D0E152FA08BD}"/>
          </ac:spMkLst>
        </pc:spChg>
        <pc:spChg chg="add mod ord">
          <ac:chgData name="Sanders Wang" userId="089d73b8-785c-4012-b931-81c632b6c9c7" providerId="ADAL" clId="{62DE7439-E9E3-48FC-9A76-50C2AD1C0A72}" dt="2023-05-28T18:48:43.226" v="1906" actId="20577"/>
          <ac:spMkLst>
            <pc:docMk/>
            <pc:sldMk cId="3831787176" sldId="319"/>
            <ac:spMk id="9" creationId="{AB768CD7-C00C-58BF-7B9E-0477A059EDD9}"/>
          </ac:spMkLst>
        </pc:spChg>
        <pc:spChg chg="del">
          <ac:chgData name="Sanders Wang" userId="089d73b8-785c-4012-b931-81c632b6c9c7" providerId="ADAL" clId="{62DE7439-E9E3-48FC-9A76-50C2AD1C0A72}" dt="2023-05-28T18:48:19.202" v="1836" actId="478"/>
          <ac:spMkLst>
            <pc:docMk/>
            <pc:sldMk cId="3831787176" sldId="319"/>
            <ac:spMk id="10" creationId="{97046355-332C-BFA9-A29F-51B9A05A6240}"/>
          </ac:spMkLst>
        </pc:spChg>
        <pc:spChg chg="add mod ord">
          <ac:chgData name="Sanders Wang" userId="089d73b8-785c-4012-b931-81c632b6c9c7" providerId="ADAL" clId="{62DE7439-E9E3-48FC-9A76-50C2AD1C0A72}" dt="2023-05-28T18:48:59.515" v="1975" actId="20577"/>
          <ac:spMkLst>
            <pc:docMk/>
            <pc:sldMk cId="3831787176" sldId="319"/>
            <ac:spMk id="11" creationId="{F078CF8C-E743-D217-F791-0349DB046F77}"/>
          </ac:spMkLst>
        </pc:spChg>
        <pc:picChg chg="add mod">
          <ac:chgData name="Sanders Wang" userId="089d73b8-785c-4012-b931-81c632b6c9c7" providerId="ADAL" clId="{62DE7439-E9E3-48FC-9A76-50C2AD1C0A72}" dt="2023-05-28T18:49:34.539" v="1988"/>
          <ac:picMkLst>
            <pc:docMk/>
            <pc:sldMk cId="3831787176" sldId="319"/>
            <ac:picMk id="12" creationId="{8AA33C0E-7FEB-BD75-24DD-B7FAE92E2C26}"/>
          </ac:picMkLst>
        </pc:picChg>
        <pc:picChg chg="del">
          <ac:chgData name="Sanders Wang" userId="089d73b8-785c-4012-b931-81c632b6c9c7" providerId="ADAL" clId="{62DE7439-E9E3-48FC-9A76-50C2AD1C0A72}" dt="2023-05-28T18:48:19.202" v="1836" actId="478"/>
          <ac:picMkLst>
            <pc:docMk/>
            <pc:sldMk cId="3831787176" sldId="319"/>
            <ac:picMk id="1026" creationId="{C995ED0F-608B-F4DF-FE50-FC7FCC01E687}"/>
          </ac:picMkLst>
        </pc:picChg>
        <pc:cxnChg chg="del">
          <ac:chgData name="Sanders Wang" userId="089d73b8-785c-4012-b931-81c632b6c9c7" providerId="ADAL" clId="{62DE7439-E9E3-48FC-9A76-50C2AD1C0A72}" dt="2023-05-28T18:48:19.202" v="1836" actId="478"/>
          <ac:cxnSpMkLst>
            <pc:docMk/>
            <pc:sldMk cId="3831787176" sldId="319"/>
            <ac:cxnSpMk id="6" creationId="{57E8467F-C76D-88E8-1546-BA4BFC26D359}"/>
          </ac:cxnSpMkLst>
        </pc:cxnChg>
        <pc:cxnChg chg="del">
          <ac:chgData name="Sanders Wang" userId="089d73b8-785c-4012-b931-81c632b6c9c7" providerId="ADAL" clId="{62DE7439-E9E3-48FC-9A76-50C2AD1C0A72}" dt="2023-05-28T18:48:19.202" v="1836" actId="478"/>
          <ac:cxnSpMkLst>
            <pc:docMk/>
            <pc:sldMk cId="3831787176" sldId="319"/>
            <ac:cxnSpMk id="8" creationId="{CF88CCC8-52EC-35A8-DFEE-B3A5EA5BB1E7}"/>
          </ac:cxnSpMkLst>
        </pc:cxnChg>
      </pc:sldChg>
      <pc:sldChg chg="modSp new mod">
        <pc:chgData name="Sanders Wang" userId="089d73b8-785c-4012-b931-81c632b6c9c7" providerId="ADAL" clId="{62DE7439-E9E3-48FC-9A76-50C2AD1C0A72}" dt="2023-05-28T18:53:53.329" v="2477" actId="5793"/>
        <pc:sldMkLst>
          <pc:docMk/>
          <pc:sldMk cId="965273182" sldId="320"/>
        </pc:sldMkLst>
        <pc:spChg chg="mod">
          <ac:chgData name="Sanders Wang" userId="089d73b8-785c-4012-b931-81c632b6c9c7" providerId="ADAL" clId="{62DE7439-E9E3-48FC-9A76-50C2AD1C0A72}" dt="2023-05-28T18:50:10.692" v="2006" actId="20577"/>
          <ac:spMkLst>
            <pc:docMk/>
            <pc:sldMk cId="965273182" sldId="320"/>
            <ac:spMk id="2" creationId="{FB2C805B-6ADD-C96A-6A10-FC6B28066854}"/>
          </ac:spMkLst>
        </pc:spChg>
        <pc:spChg chg="mod">
          <ac:chgData name="Sanders Wang" userId="089d73b8-785c-4012-b931-81c632b6c9c7" providerId="ADAL" clId="{62DE7439-E9E3-48FC-9A76-50C2AD1C0A72}" dt="2023-05-28T18:53:53.329" v="2477" actId="5793"/>
          <ac:spMkLst>
            <pc:docMk/>
            <pc:sldMk cId="965273182" sldId="320"/>
            <ac:spMk id="3" creationId="{12C277A1-E3DF-BDD6-AC66-DF37453D5A97}"/>
          </ac:spMkLst>
        </pc:spChg>
      </pc:sldChg>
      <pc:sldChg chg="addSp modSp new mod setBg">
        <pc:chgData name="Sanders Wang" userId="089d73b8-785c-4012-b931-81c632b6c9c7" providerId="ADAL" clId="{62DE7439-E9E3-48FC-9A76-50C2AD1C0A72}" dt="2023-05-28T19:14:34.173" v="4766" actId="20577"/>
        <pc:sldMkLst>
          <pc:docMk/>
          <pc:sldMk cId="3626408717" sldId="321"/>
        </pc:sldMkLst>
        <pc:spChg chg="mod">
          <ac:chgData name="Sanders Wang" userId="089d73b8-785c-4012-b931-81c632b6c9c7" providerId="ADAL" clId="{62DE7439-E9E3-48FC-9A76-50C2AD1C0A72}" dt="2023-05-28T19:07:17.501" v="4054" actId="207"/>
          <ac:spMkLst>
            <pc:docMk/>
            <pc:sldMk cId="3626408717" sldId="321"/>
            <ac:spMk id="2" creationId="{64BDFD4C-29CB-A015-2F1D-16F334A3FE7F}"/>
          </ac:spMkLst>
        </pc:spChg>
        <pc:spChg chg="mod ord">
          <ac:chgData name="Sanders Wang" userId="089d73b8-785c-4012-b931-81c632b6c9c7" providerId="ADAL" clId="{62DE7439-E9E3-48FC-9A76-50C2AD1C0A72}" dt="2023-05-28T19:14:34.173" v="4766" actId="20577"/>
          <ac:spMkLst>
            <pc:docMk/>
            <pc:sldMk cId="3626408717" sldId="321"/>
            <ac:spMk id="3" creationId="{15AD3CD9-7BD9-2FBC-7948-51AD7ED8F64F}"/>
          </ac:spMkLst>
        </pc:spChg>
        <pc:spChg chg="add">
          <ac:chgData name="Sanders Wang" userId="089d73b8-785c-4012-b931-81c632b6c9c7" providerId="ADAL" clId="{62DE7439-E9E3-48FC-9A76-50C2AD1C0A72}" dt="2023-05-28T19:07:05.246" v="4052" actId="26606"/>
          <ac:spMkLst>
            <pc:docMk/>
            <pc:sldMk cId="3626408717" sldId="321"/>
            <ac:spMk id="9" creationId="{79BB35BC-D5C2-4C8B-A22A-A71E6191913B}"/>
          </ac:spMkLst>
        </pc:spChg>
        <pc:picChg chg="add mod">
          <ac:chgData name="Sanders Wang" userId="089d73b8-785c-4012-b931-81c632b6c9c7" providerId="ADAL" clId="{62DE7439-E9E3-48FC-9A76-50C2AD1C0A72}" dt="2023-05-28T19:07:05.246" v="4052" actId="26606"/>
          <ac:picMkLst>
            <pc:docMk/>
            <pc:sldMk cId="3626408717" sldId="321"/>
            <ac:picMk id="4" creationId="{E2D77CF1-2C79-EC0D-CE7A-2D1BB459A555}"/>
          </ac:picMkLst>
        </pc:picChg>
      </pc:sldChg>
      <pc:sldChg chg="addSp delSp modSp add mod setBg">
        <pc:chgData name="Sanders Wang" userId="089d73b8-785c-4012-b931-81c632b6c9c7" providerId="ADAL" clId="{62DE7439-E9E3-48FC-9A76-50C2AD1C0A72}" dt="2023-05-28T19:09:26.447" v="4165" actId="20577"/>
        <pc:sldMkLst>
          <pc:docMk/>
          <pc:sldMk cId="1849879344" sldId="322"/>
        </pc:sldMkLst>
        <pc:spChg chg="mod">
          <ac:chgData name="Sanders Wang" userId="089d73b8-785c-4012-b931-81c632b6c9c7" providerId="ADAL" clId="{62DE7439-E9E3-48FC-9A76-50C2AD1C0A72}" dt="2023-05-28T19:08:11.333" v="4064" actId="404"/>
          <ac:spMkLst>
            <pc:docMk/>
            <pc:sldMk cId="1849879344" sldId="322"/>
            <ac:spMk id="2" creationId="{64BDFD4C-29CB-A015-2F1D-16F334A3FE7F}"/>
          </ac:spMkLst>
        </pc:spChg>
        <pc:spChg chg="del mod ord">
          <ac:chgData name="Sanders Wang" userId="089d73b8-785c-4012-b931-81c632b6c9c7" providerId="ADAL" clId="{62DE7439-E9E3-48FC-9A76-50C2AD1C0A72}" dt="2023-05-28T19:08:26.494" v="4066" actId="12084"/>
          <ac:spMkLst>
            <pc:docMk/>
            <pc:sldMk cId="1849879344" sldId="322"/>
            <ac:spMk id="3" creationId="{15AD3CD9-7BD9-2FBC-7948-51AD7ED8F64F}"/>
          </ac:spMkLst>
        </pc:spChg>
        <pc:spChg chg="add">
          <ac:chgData name="Sanders Wang" userId="089d73b8-785c-4012-b931-81c632b6c9c7" providerId="ADAL" clId="{62DE7439-E9E3-48FC-9A76-50C2AD1C0A72}" dt="2023-05-28T19:07:54.253" v="4058" actId="26606"/>
          <ac:spMkLst>
            <pc:docMk/>
            <pc:sldMk cId="1849879344" sldId="322"/>
            <ac:spMk id="11" creationId="{79BB35BC-D5C2-4C8B-A22A-A71E6191913B}"/>
          </ac:spMkLst>
        </pc:spChg>
        <pc:graphicFrameChg chg="add mod">
          <ac:chgData name="Sanders Wang" userId="089d73b8-785c-4012-b931-81c632b6c9c7" providerId="ADAL" clId="{62DE7439-E9E3-48FC-9A76-50C2AD1C0A72}" dt="2023-05-28T19:09:26.447" v="4165" actId="20577"/>
          <ac:graphicFrameMkLst>
            <pc:docMk/>
            <pc:sldMk cId="1849879344" sldId="322"/>
            <ac:graphicFrameMk id="7" creationId="{FF1D02F4-C389-FF95-C7EC-B24677325EB2}"/>
          </ac:graphicFrameMkLst>
        </pc:graphicFrameChg>
        <pc:picChg chg="add del mod">
          <ac:chgData name="Sanders Wang" userId="089d73b8-785c-4012-b931-81c632b6c9c7" providerId="ADAL" clId="{62DE7439-E9E3-48FC-9A76-50C2AD1C0A72}" dt="2023-05-28T19:02:39.071" v="3547" actId="478"/>
          <ac:picMkLst>
            <pc:docMk/>
            <pc:sldMk cId="1849879344" sldId="322"/>
            <ac:picMk id="5" creationId="{AA758B03-79D7-D861-F08D-2AB56F83EAA7}"/>
          </ac:picMkLst>
        </pc:picChg>
        <pc:picChg chg="add mod">
          <ac:chgData name="Sanders Wang" userId="089d73b8-785c-4012-b931-81c632b6c9c7" providerId="ADAL" clId="{62DE7439-E9E3-48FC-9A76-50C2AD1C0A72}" dt="2023-05-28T19:07:54.253" v="4058" actId="26606"/>
          <ac:picMkLst>
            <pc:docMk/>
            <pc:sldMk cId="1849879344" sldId="322"/>
            <ac:picMk id="6" creationId="{1CC781EE-D3B2-0372-A39C-74E4D60301C1}"/>
          </ac:picMkLst>
        </pc:picChg>
      </pc:sldChg>
      <pc:sldChg chg="modSp add mod">
        <pc:chgData name="Sanders Wang" userId="089d73b8-785c-4012-b931-81c632b6c9c7" providerId="ADAL" clId="{62DE7439-E9E3-48FC-9A76-50C2AD1C0A72}" dt="2023-05-28T19:15:32.180" v="4821" actId="20577"/>
        <pc:sldMkLst>
          <pc:docMk/>
          <pc:sldMk cId="2930115058" sldId="323"/>
        </pc:sldMkLst>
        <pc:spChg chg="mod">
          <ac:chgData name="Sanders Wang" userId="089d73b8-785c-4012-b931-81c632b6c9c7" providerId="ADAL" clId="{62DE7439-E9E3-48FC-9A76-50C2AD1C0A72}" dt="2023-05-28T19:15:32.180" v="4821" actId="20577"/>
          <ac:spMkLst>
            <pc:docMk/>
            <pc:sldMk cId="2930115058" sldId="323"/>
            <ac:spMk id="2" creationId="{B25B4BFF-17B7-4413-9886-53B50B52B554}"/>
          </ac:spMkLst>
        </pc:spChg>
      </pc:sldChg>
      <pc:sldChg chg="modSp add mod">
        <pc:chgData name="Sanders Wang" userId="089d73b8-785c-4012-b931-81c632b6c9c7" providerId="ADAL" clId="{62DE7439-E9E3-48FC-9A76-50C2AD1C0A72}" dt="2023-05-28T19:15:54.789" v="4841" actId="20577"/>
        <pc:sldMkLst>
          <pc:docMk/>
          <pc:sldMk cId="1953019754" sldId="324"/>
        </pc:sldMkLst>
        <pc:spChg chg="mod">
          <ac:chgData name="Sanders Wang" userId="089d73b8-785c-4012-b931-81c632b6c9c7" providerId="ADAL" clId="{62DE7439-E9E3-48FC-9A76-50C2AD1C0A72}" dt="2023-05-28T19:15:54.789" v="4841" actId="20577"/>
          <ac:spMkLst>
            <pc:docMk/>
            <pc:sldMk cId="1953019754" sldId="324"/>
            <ac:spMk id="2" creationId="{B25B4BFF-17B7-4413-9886-53B50B52B554}"/>
          </ac:spMkLst>
        </pc:spChg>
      </pc:sldChg>
      <pc:sldChg chg="add del">
        <pc:chgData name="Sanders Wang" userId="089d73b8-785c-4012-b931-81c632b6c9c7" providerId="ADAL" clId="{62DE7439-E9E3-48FC-9A76-50C2AD1C0A72}" dt="2023-05-28T19:15:41.445" v="4823" actId="47"/>
        <pc:sldMkLst>
          <pc:docMk/>
          <pc:sldMk cId="3275774891" sldId="324"/>
        </pc:sldMkLst>
      </pc:sldChg>
      <pc:sldChg chg="modSp add mod">
        <pc:chgData name="Sanders Wang" userId="089d73b8-785c-4012-b931-81c632b6c9c7" providerId="ADAL" clId="{62DE7439-E9E3-48FC-9A76-50C2AD1C0A72}" dt="2023-05-28T19:16:01.265" v="4859" actId="20577"/>
        <pc:sldMkLst>
          <pc:docMk/>
          <pc:sldMk cId="4186828470" sldId="325"/>
        </pc:sldMkLst>
        <pc:spChg chg="mod">
          <ac:chgData name="Sanders Wang" userId="089d73b8-785c-4012-b931-81c632b6c9c7" providerId="ADAL" clId="{62DE7439-E9E3-48FC-9A76-50C2AD1C0A72}" dt="2023-05-28T19:16:01.265" v="4859" actId="20577"/>
          <ac:spMkLst>
            <pc:docMk/>
            <pc:sldMk cId="4186828470" sldId="325"/>
            <ac:spMk id="2" creationId="{B25B4BFF-17B7-4413-9886-53B50B52B554}"/>
          </ac:spMkLst>
        </pc:spChg>
      </pc:sldChg>
      <pc:sldChg chg="addSp modSp new mod ord setBg">
        <pc:chgData name="Sanders Wang" userId="089d73b8-785c-4012-b931-81c632b6c9c7" providerId="ADAL" clId="{62DE7439-E9E3-48FC-9A76-50C2AD1C0A72}" dt="2023-05-28T19:18:45.721" v="4940"/>
        <pc:sldMkLst>
          <pc:docMk/>
          <pc:sldMk cId="3137669722" sldId="326"/>
        </pc:sldMkLst>
        <pc:spChg chg="mod">
          <ac:chgData name="Sanders Wang" userId="089d73b8-785c-4012-b931-81c632b6c9c7" providerId="ADAL" clId="{62DE7439-E9E3-48FC-9A76-50C2AD1C0A72}" dt="2023-05-28T19:18:22.609" v="4936" actId="207"/>
          <ac:spMkLst>
            <pc:docMk/>
            <pc:sldMk cId="3137669722" sldId="326"/>
            <ac:spMk id="2" creationId="{945191FF-7304-379E-E236-0601DE11A8EA}"/>
          </ac:spMkLst>
        </pc:spChg>
        <pc:spChg chg="mod ord">
          <ac:chgData name="Sanders Wang" userId="089d73b8-785c-4012-b931-81c632b6c9c7" providerId="ADAL" clId="{62DE7439-E9E3-48FC-9A76-50C2AD1C0A72}" dt="2023-05-28T19:17:55.330" v="4931" actId="26606"/>
          <ac:spMkLst>
            <pc:docMk/>
            <pc:sldMk cId="3137669722" sldId="326"/>
            <ac:spMk id="3" creationId="{9098E886-837C-869D-8F60-C52E0573E27A}"/>
          </ac:spMkLst>
        </pc:spChg>
        <pc:spChg chg="add">
          <ac:chgData name="Sanders Wang" userId="089d73b8-785c-4012-b931-81c632b6c9c7" providerId="ADAL" clId="{62DE7439-E9E3-48FC-9A76-50C2AD1C0A72}" dt="2023-05-28T19:17:55.330" v="4931" actId="26606"/>
          <ac:spMkLst>
            <pc:docMk/>
            <pc:sldMk cId="3137669722" sldId="326"/>
            <ac:spMk id="9" creationId="{79BB35BC-D5C2-4C8B-A22A-A71E6191913B}"/>
          </ac:spMkLst>
        </pc:spChg>
        <pc:picChg chg="add mod">
          <ac:chgData name="Sanders Wang" userId="089d73b8-785c-4012-b931-81c632b6c9c7" providerId="ADAL" clId="{62DE7439-E9E3-48FC-9A76-50C2AD1C0A72}" dt="2023-05-28T19:17:55.330" v="4931" actId="26606"/>
          <ac:picMkLst>
            <pc:docMk/>
            <pc:sldMk cId="3137669722" sldId="326"/>
            <ac:picMk id="4" creationId="{02C5BF22-7FF0-009E-FEF2-94C05C4C912C}"/>
          </ac:picMkLst>
        </pc:picChg>
      </pc:sldChg>
      <pc:sldChg chg="addSp delSp modSp add mod ord">
        <pc:chgData name="Sanders Wang" userId="089d73b8-785c-4012-b931-81c632b6c9c7" providerId="ADAL" clId="{62DE7439-E9E3-48FC-9A76-50C2AD1C0A72}" dt="2023-05-28T19:20:12.478" v="5014"/>
        <pc:sldMkLst>
          <pc:docMk/>
          <pc:sldMk cId="885546045" sldId="327"/>
        </pc:sldMkLst>
        <pc:spChg chg="mod">
          <ac:chgData name="Sanders Wang" userId="089d73b8-785c-4012-b931-81c632b6c9c7" providerId="ADAL" clId="{62DE7439-E9E3-48FC-9A76-50C2AD1C0A72}" dt="2023-05-28T19:20:08.237" v="5012" actId="403"/>
          <ac:spMkLst>
            <pc:docMk/>
            <pc:sldMk cId="885546045" sldId="327"/>
            <ac:spMk id="2" creationId="{945191FF-7304-379E-E236-0601DE11A8EA}"/>
          </ac:spMkLst>
        </pc:spChg>
        <pc:spChg chg="ord">
          <ac:chgData name="Sanders Wang" userId="089d73b8-785c-4012-b931-81c632b6c9c7" providerId="ADAL" clId="{62DE7439-E9E3-48FC-9A76-50C2AD1C0A72}" dt="2023-05-28T19:19:17.413" v="4945" actId="26606"/>
          <ac:spMkLst>
            <pc:docMk/>
            <pc:sldMk cId="885546045" sldId="327"/>
            <ac:spMk id="3" creationId="{9098E886-837C-869D-8F60-C52E0573E27A}"/>
          </ac:spMkLst>
        </pc:spChg>
        <pc:spChg chg="del">
          <ac:chgData name="Sanders Wang" userId="089d73b8-785c-4012-b931-81c632b6c9c7" providerId="ADAL" clId="{62DE7439-E9E3-48FC-9A76-50C2AD1C0A72}" dt="2023-05-28T19:19:17.413" v="4945" actId="26606"/>
          <ac:spMkLst>
            <pc:docMk/>
            <pc:sldMk cId="885546045" sldId="327"/>
            <ac:spMk id="9" creationId="{79BB35BC-D5C2-4C8B-A22A-A71E6191913B}"/>
          </ac:spMkLst>
        </pc:spChg>
        <pc:spChg chg="add">
          <ac:chgData name="Sanders Wang" userId="089d73b8-785c-4012-b931-81c632b6c9c7" providerId="ADAL" clId="{62DE7439-E9E3-48FC-9A76-50C2AD1C0A72}" dt="2023-05-28T19:19:17.413" v="4945" actId="26606"/>
          <ac:spMkLst>
            <pc:docMk/>
            <pc:sldMk cId="885546045" sldId="327"/>
            <ac:spMk id="14" creationId="{79BB35BC-D5C2-4C8B-A22A-A71E6191913B}"/>
          </ac:spMkLst>
        </pc:spChg>
        <pc:picChg chg="del">
          <ac:chgData name="Sanders Wang" userId="089d73b8-785c-4012-b931-81c632b6c9c7" providerId="ADAL" clId="{62DE7439-E9E3-48FC-9A76-50C2AD1C0A72}" dt="2023-05-28T19:19:16.079" v="4944" actId="478"/>
          <ac:picMkLst>
            <pc:docMk/>
            <pc:sldMk cId="885546045" sldId="327"/>
            <ac:picMk id="4" creationId="{02C5BF22-7FF0-009E-FEF2-94C05C4C912C}"/>
          </ac:picMkLst>
        </pc:picChg>
        <pc:picChg chg="add mod">
          <ac:chgData name="Sanders Wang" userId="089d73b8-785c-4012-b931-81c632b6c9c7" providerId="ADAL" clId="{62DE7439-E9E3-48FC-9A76-50C2AD1C0A72}" dt="2023-05-28T19:19:17.413" v="4945" actId="26606"/>
          <ac:picMkLst>
            <pc:docMk/>
            <pc:sldMk cId="885546045" sldId="327"/>
            <ac:picMk id="5" creationId="{06BBE9F9-FE1E-D2CB-0D27-B61881367D9F}"/>
          </ac:picMkLst>
        </pc:picChg>
      </pc:sldChg>
      <pc:sldChg chg="addSp delSp modSp add mod">
        <pc:chgData name="Sanders Wang" userId="089d73b8-785c-4012-b931-81c632b6c9c7" providerId="ADAL" clId="{62DE7439-E9E3-48FC-9A76-50C2AD1C0A72}" dt="2023-05-28T19:20:52.718" v="5025" actId="207"/>
        <pc:sldMkLst>
          <pc:docMk/>
          <pc:sldMk cId="3393209456" sldId="328"/>
        </pc:sldMkLst>
        <pc:spChg chg="mod">
          <ac:chgData name="Sanders Wang" userId="089d73b8-785c-4012-b931-81c632b6c9c7" providerId="ADAL" clId="{62DE7439-E9E3-48FC-9A76-50C2AD1C0A72}" dt="2023-05-28T19:20:52.718" v="5025" actId="207"/>
          <ac:spMkLst>
            <pc:docMk/>
            <pc:sldMk cId="3393209456" sldId="328"/>
            <ac:spMk id="2" creationId="{945191FF-7304-379E-E236-0601DE11A8EA}"/>
          </ac:spMkLst>
        </pc:spChg>
        <pc:spChg chg="ord">
          <ac:chgData name="Sanders Wang" userId="089d73b8-785c-4012-b931-81c632b6c9c7" providerId="ADAL" clId="{62DE7439-E9E3-48FC-9A76-50C2AD1C0A72}" dt="2023-05-28T19:20:42.191" v="5020" actId="26606"/>
          <ac:spMkLst>
            <pc:docMk/>
            <pc:sldMk cId="3393209456" sldId="328"/>
            <ac:spMk id="3" creationId="{9098E886-837C-869D-8F60-C52E0573E27A}"/>
          </ac:spMkLst>
        </pc:spChg>
        <pc:spChg chg="del">
          <ac:chgData name="Sanders Wang" userId="089d73b8-785c-4012-b931-81c632b6c9c7" providerId="ADAL" clId="{62DE7439-E9E3-48FC-9A76-50C2AD1C0A72}" dt="2023-05-28T19:20:42.191" v="5020" actId="26606"/>
          <ac:spMkLst>
            <pc:docMk/>
            <pc:sldMk cId="3393209456" sldId="328"/>
            <ac:spMk id="9" creationId="{79BB35BC-D5C2-4C8B-A22A-A71E6191913B}"/>
          </ac:spMkLst>
        </pc:spChg>
        <pc:spChg chg="add">
          <ac:chgData name="Sanders Wang" userId="089d73b8-785c-4012-b931-81c632b6c9c7" providerId="ADAL" clId="{62DE7439-E9E3-48FC-9A76-50C2AD1C0A72}" dt="2023-05-28T19:20:42.191" v="5020" actId="26606"/>
          <ac:spMkLst>
            <pc:docMk/>
            <pc:sldMk cId="3393209456" sldId="328"/>
            <ac:spMk id="14" creationId="{79BB35BC-D5C2-4C8B-A22A-A71E6191913B}"/>
          </ac:spMkLst>
        </pc:spChg>
        <pc:picChg chg="del">
          <ac:chgData name="Sanders Wang" userId="089d73b8-785c-4012-b931-81c632b6c9c7" providerId="ADAL" clId="{62DE7439-E9E3-48FC-9A76-50C2AD1C0A72}" dt="2023-05-28T19:20:40.501" v="5019" actId="478"/>
          <ac:picMkLst>
            <pc:docMk/>
            <pc:sldMk cId="3393209456" sldId="328"/>
            <ac:picMk id="4" creationId="{02C5BF22-7FF0-009E-FEF2-94C05C4C912C}"/>
          </ac:picMkLst>
        </pc:picChg>
        <pc:picChg chg="add mod">
          <ac:chgData name="Sanders Wang" userId="089d73b8-785c-4012-b931-81c632b6c9c7" providerId="ADAL" clId="{62DE7439-E9E3-48FC-9A76-50C2AD1C0A72}" dt="2023-05-28T19:20:42.191" v="5020" actId="26606"/>
          <ac:picMkLst>
            <pc:docMk/>
            <pc:sldMk cId="3393209456" sldId="328"/>
            <ac:picMk id="5" creationId="{6DFDF732-0798-A93C-9366-4F70AEB56679}"/>
          </ac:picMkLst>
        </pc:picChg>
      </pc:sldChg>
      <pc:sldChg chg="delSp modSp add mod modClrScheme chgLayout">
        <pc:chgData name="Sanders Wang" userId="089d73b8-785c-4012-b931-81c632b6c9c7" providerId="ADAL" clId="{62DE7439-E9E3-48FC-9A76-50C2AD1C0A72}" dt="2023-05-28T20:04:06.095" v="5277" actId="478"/>
        <pc:sldMkLst>
          <pc:docMk/>
          <pc:sldMk cId="557806643" sldId="329"/>
        </pc:sldMkLst>
        <pc:spChg chg="mod ord">
          <ac:chgData name="Sanders Wang" userId="089d73b8-785c-4012-b931-81c632b6c9c7" providerId="ADAL" clId="{62DE7439-E9E3-48FC-9A76-50C2AD1C0A72}" dt="2023-05-28T20:04:03.031" v="5276" actId="700"/>
          <ac:spMkLst>
            <pc:docMk/>
            <pc:sldMk cId="557806643" sldId="329"/>
            <ac:spMk id="2" creationId="{B25B4BFF-17B7-4413-9886-53B50B52B554}"/>
          </ac:spMkLst>
        </pc:spChg>
        <pc:spChg chg="del mod ord">
          <ac:chgData name="Sanders Wang" userId="089d73b8-785c-4012-b931-81c632b6c9c7" providerId="ADAL" clId="{62DE7439-E9E3-48FC-9A76-50C2AD1C0A72}" dt="2023-05-28T20:04:06.095" v="5277" actId="478"/>
          <ac:spMkLst>
            <pc:docMk/>
            <pc:sldMk cId="557806643" sldId="329"/>
            <ac:spMk id="3" creationId="{F9CD273A-BC61-475C-90FA-C16253E6B293}"/>
          </ac:spMkLst>
        </pc:spChg>
      </pc:sldChg>
      <pc:sldChg chg="new del">
        <pc:chgData name="Sanders Wang" userId="089d73b8-785c-4012-b931-81c632b6c9c7" providerId="ADAL" clId="{62DE7439-E9E3-48FC-9A76-50C2AD1C0A72}" dt="2023-05-28T19:27:12.818" v="5225" actId="47"/>
        <pc:sldMkLst>
          <pc:docMk/>
          <pc:sldMk cId="2815282974" sldId="329"/>
        </pc:sldMkLst>
      </pc:sldChg>
      <pc:sldChg chg="addSp modSp add mod">
        <pc:chgData name="Sanders Wang" userId="089d73b8-785c-4012-b931-81c632b6c9c7" providerId="ADAL" clId="{62DE7439-E9E3-48FC-9A76-50C2AD1C0A72}" dt="2023-05-29T08:33:32.640" v="5411" actId="1076"/>
        <pc:sldMkLst>
          <pc:docMk/>
          <pc:sldMk cId="473697855" sldId="330"/>
        </pc:sldMkLst>
        <pc:spChg chg="mod">
          <ac:chgData name="Sanders Wang" userId="089d73b8-785c-4012-b931-81c632b6c9c7" providerId="ADAL" clId="{62DE7439-E9E3-48FC-9A76-50C2AD1C0A72}" dt="2023-05-28T20:04:28.341" v="5287" actId="20577"/>
          <ac:spMkLst>
            <pc:docMk/>
            <pc:sldMk cId="473697855" sldId="330"/>
            <ac:spMk id="2" creationId="{B25B4BFF-17B7-4413-9886-53B50B52B554}"/>
          </ac:spMkLst>
        </pc:spChg>
        <pc:picChg chg="add mod">
          <ac:chgData name="Sanders Wang" userId="089d73b8-785c-4012-b931-81c632b6c9c7" providerId="ADAL" clId="{62DE7439-E9E3-48FC-9A76-50C2AD1C0A72}" dt="2023-05-29T08:33:04.755" v="5403" actId="14100"/>
          <ac:picMkLst>
            <pc:docMk/>
            <pc:sldMk cId="473697855" sldId="330"/>
            <ac:picMk id="3" creationId="{B1348D02-9CA7-A20E-9411-F6B55B999966}"/>
          </ac:picMkLst>
        </pc:picChg>
        <pc:picChg chg="add mod">
          <ac:chgData name="Sanders Wang" userId="089d73b8-785c-4012-b931-81c632b6c9c7" providerId="ADAL" clId="{62DE7439-E9E3-48FC-9A76-50C2AD1C0A72}" dt="2023-05-29T08:33:15.967" v="5407" actId="1076"/>
          <ac:picMkLst>
            <pc:docMk/>
            <pc:sldMk cId="473697855" sldId="330"/>
            <ac:picMk id="5" creationId="{A7B925B6-7E97-4523-50D3-0C00A87CC685}"/>
          </ac:picMkLst>
        </pc:picChg>
        <pc:picChg chg="add mod">
          <ac:chgData name="Sanders Wang" userId="089d73b8-785c-4012-b931-81c632b6c9c7" providerId="ADAL" clId="{62DE7439-E9E3-48FC-9A76-50C2AD1C0A72}" dt="2023-05-29T08:33:32.640" v="5411" actId="1076"/>
          <ac:picMkLst>
            <pc:docMk/>
            <pc:sldMk cId="473697855" sldId="330"/>
            <ac:picMk id="6" creationId="{9F04F615-8416-5C13-8E61-162A49FCC35A}"/>
          </ac:picMkLst>
        </pc:picChg>
      </pc:sldChg>
      <pc:sldChg chg="addSp delSp modSp add mod">
        <pc:chgData name="Sanders Wang" userId="089d73b8-785c-4012-b931-81c632b6c9c7" providerId="ADAL" clId="{62DE7439-E9E3-48FC-9A76-50C2AD1C0A72}" dt="2023-05-29T08:40:20.349" v="5519" actId="20577"/>
        <pc:sldMkLst>
          <pc:docMk/>
          <pc:sldMk cId="3227445001" sldId="331"/>
        </pc:sldMkLst>
        <pc:spChg chg="mod">
          <ac:chgData name="Sanders Wang" userId="089d73b8-785c-4012-b931-81c632b6c9c7" providerId="ADAL" clId="{62DE7439-E9E3-48FC-9A76-50C2AD1C0A72}" dt="2023-05-29T08:40:20.349" v="5519" actId="20577"/>
          <ac:spMkLst>
            <pc:docMk/>
            <pc:sldMk cId="3227445001" sldId="331"/>
            <ac:spMk id="2" creationId="{B25B4BFF-17B7-4413-9886-53B50B52B554}"/>
          </ac:spMkLst>
        </pc:spChg>
        <pc:picChg chg="add del mod">
          <ac:chgData name="Sanders Wang" userId="089d73b8-785c-4012-b931-81c632b6c9c7" providerId="ADAL" clId="{62DE7439-E9E3-48FC-9A76-50C2AD1C0A72}" dt="2023-05-29T08:39:55.763" v="5491"/>
          <ac:picMkLst>
            <pc:docMk/>
            <pc:sldMk cId="3227445001" sldId="331"/>
            <ac:picMk id="3" creationId="{FD36F990-A524-FD0E-4691-CFEDE6C03FF5}"/>
          </ac:picMkLst>
        </pc:picChg>
        <pc:picChg chg="add del mod">
          <ac:chgData name="Sanders Wang" userId="089d73b8-785c-4012-b931-81c632b6c9c7" providerId="ADAL" clId="{62DE7439-E9E3-48FC-9A76-50C2AD1C0A72}" dt="2023-05-29T08:40:01.129" v="5493"/>
          <ac:picMkLst>
            <pc:docMk/>
            <pc:sldMk cId="3227445001" sldId="331"/>
            <ac:picMk id="5" creationId="{45BB0A2C-84C8-B315-FF4C-C032531E7EAA}"/>
          </ac:picMkLst>
        </pc:picChg>
        <pc:picChg chg="add mod">
          <ac:chgData name="Sanders Wang" userId="089d73b8-785c-4012-b931-81c632b6c9c7" providerId="ADAL" clId="{62DE7439-E9E3-48FC-9A76-50C2AD1C0A72}" dt="2023-05-29T08:40:03.602" v="5495"/>
          <ac:picMkLst>
            <pc:docMk/>
            <pc:sldMk cId="3227445001" sldId="331"/>
            <ac:picMk id="6" creationId="{F9D32DBF-B5F3-68A1-5204-A1A642C595B6}"/>
          </ac:picMkLst>
        </pc:picChg>
      </pc:sldChg>
      <pc:sldChg chg="addSp delSp modSp add mod modClrScheme chgLayout">
        <pc:chgData name="Sanders Wang" userId="089d73b8-785c-4012-b931-81c632b6c9c7" providerId="ADAL" clId="{62DE7439-E9E3-48FC-9A76-50C2AD1C0A72}" dt="2023-05-29T08:31:07.992" v="5398" actId="1076"/>
        <pc:sldMkLst>
          <pc:docMk/>
          <pc:sldMk cId="3604997312" sldId="332"/>
        </pc:sldMkLst>
        <pc:spChg chg="mod ord">
          <ac:chgData name="Sanders Wang" userId="089d73b8-785c-4012-b931-81c632b6c9c7" providerId="ADAL" clId="{62DE7439-E9E3-48FC-9A76-50C2AD1C0A72}" dt="2023-05-29T08:30:50.619" v="5391" actId="700"/>
          <ac:spMkLst>
            <pc:docMk/>
            <pc:sldMk cId="3604997312" sldId="332"/>
            <ac:spMk id="2" creationId="{B25B4BFF-17B7-4413-9886-53B50B52B554}"/>
          </ac:spMkLst>
        </pc:spChg>
        <pc:spChg chg="add del mod ord">
          <ac:chgData name="Sanders Wang" userId="089d73b8-785c-4012-b931-81c632b6c9c7" providerId="ADAL" clId="{62DE7439-E9E3-48FC-9A76-50C2AD1C0A72}" dt="2023-05-29T08:30:08.357" v="5377" actId="700"/>
          <ac:spMkLst>
            <pc:docMk/>
            <pc:sldMk cId="3604997312" sldId="332"/>
            <ac:spMk id="5" creationId="{58DCECBA-65AE-9852-7106-3BC518EEF569}"/>
          </ac:spMkLst>
        </pc:spChg>
        <pc:spChg chg="add del mod ord">
          <ac:chgData name="Sanders Wang" userId="089d73b8-785c-4012-b931-81c632b6c9c7" providerId="ADAL" clId="{62DE7439-E9E3-48FC-9A76-50C2AD1C0A72}" dt="2023-05-29T08:30:08.357" v="5377" actId="700"/>
          <ac:spMkLst>
            <pc:docMk/>
            <pc:sldMk cId="3604997312" sldId="332"/>
            <ac:spMk id="6" creationId="{078DBDCF-6976-9234-85F4-F944B0A9D5B3}"/>
          </ac:spMkLst>
        </pc:spChg>
        <pc:spChg chg="add del mod ord">
          <ac:chgData name="Sanders Wang" userId="089d73b8-785c-4012-b931-81c632b6c9c7" providerId="ADAL" clId="{62DE7439-E9E3-48FC-9A76-50C2AD1C0A72}" dt="2023-05-29T08:30:19.060" v="5381" actId="700"/>
          <ac:spMkLst>
            <pc:docMk/>
            <pc:sldMk cId="3604997312" sldId="332"/>
            <ac:spMk id="7" creationId="{7E761914-F5A6-C5B6-FA65-40DC645BBC56}"/>
          </ac:spMkLst>
        </pc:spChg>
        <pc:spChg chg="add del mod ord">
          <ac:chgData name="Sanders Wang" userId="089d73b8-785c-4012-b931-81c632b6c9c7" providerId="ADAL" clId="{62DE7439-E9E3-48FC-9A76-50C2AD1C0A72}" dt="2023-05-29T08:30:19.060" v="5381" actId="700"/>
          <ac:spMkLst>
            <pc:docMk/>
            <pc:sldMk cId="3604997312" sldId="332"/>
            <ac:spMk id="8" creationId="{67361CB3-81CE-382C-89F4-D44375C51F72}"/>
          </ac:spMkLst>
        </pc:spChg>
        <pc:spChg chg="add del mod ord">
          <ac:chgData name="Sanders Wang" userId="089d73b8-785c-4012-b931-81c632b6c9c7" providerId="ADAL" clId="{62DE7439-E9E3-48FC-9A76-50C2AD1C0A72}" dt="2023-05-29T08:30:50.619" v="5391" actId="700"/>
          <ac:spMkLst>
            <pc:docMk/>
            <pc:sldMk cId="3604997312" sldId="332"/>
            <ac:spMk id="9" creationId="{6A64A7F2-690A-2CFF-4085-48E56EB0A611}"/>
          </ac:spMkLst>
        </pc:spChg>
        <pc:spChg chg="add del mod ord">
          <ac:chgData name="Sanders Wang" userId="089d73b8-785c-4012-b931-81c632b6c9c7" providerId="ADAL" clId="{62DE7439-E9E3-48FC-9A76-50C2AD1C0A72}" dt="2023-05-29T08:30:50.619" v="5391" actId="700"/>
          <ac:spMkLst>
            <pc:docMk/>
            <pc:sldMk cId="3604997312" sldId="332"/>
            <ac:spMk id="10" creationId="{5B1332FD-7088-B413-EB11-1E39B918B61A}"/>
          </ac:spMkLst>
        </pc:spChg>
        <pc:picChg chg="add mod">
          <ac:chgData name="Sanders Wang" userId="089d73b8-785c-4012-b931-81c632b6c9c7" providerId="ADAL" clId="{62DE7439-E9E3-48FC-9A76-50C2AD1C0A72}" dt="2023-05-29T08:30:56.884" v="5394" actId="1076"/>
          <ac:picMkLst>
            <pc:docMk/>
            <pc:sldMk cId="3604997312" sldId="332"/>
            <ac:picMk id="3" creationId="{BD9DF336-D058-D1B0-B6EC-72536709E276}"/>
          </ac:picMkLst>
        </pc:picChg>
        <pc:picChg chg="add mod">
          <ac:chgData name="Sanders Wang" userId="089d73b8-785c-4012-b931-81c632b6c9c7" providerId="ADAL" clId="{62DE7439-E9E3-48FC-9A76-50C2AD1C0A72}" dt="2023-05-29T08:31:07.992" v="5398" actId="1076"/>
          <ac:picMkLst>
            <pc:docMk/>
            <pc:sldMk cId="3604997312" sldId="332"/>
            <ac:picMk id="11" creationId="{EF7DCA4D-8056-BA5F-2F09-F673766093C1}"/>
          </ac:picMkLst>
        </pc:picChg>
      </pc:sldChg>
      <pc:sldChg chg="modSp add mod">
        <pc:chgData name="Sanders Wang" userId="089d73b8-785c-4012-b931-81c632b6c9c7" providerId="ADAL" clId="{62DE7439-E9E3-48FC-9A76-50C2AD1C0A72}" dt="2023-05-28T20:05:57.187" v="5358" actId="20577"/>
        <pc:sldMkLst>
          <pc:docMk/>
          <pc:sldMk cId="2388264161" sldId="333"/>
        </pc:sldMkLst>
        <pc:spChg chg="mod">
          <ac:chgData name="Sanders Wang" userId="089d73b8-785c-4012-b931-81c632b6c9c7" providerId="ADAL" clId="{62DE7439-E9E3-48FC-9A76-50C2AD1C0A72}" dt="2023-05-28T20:05:57.187" v="5358" actId="20577"/>
          <ac:spMkLst>
            <pc:docMk/>
            <pc:sldMk cId="2388264161" sldId="333"/>
            <ac:spMk id="2" creationId="{B25B4BFF-17B7-4413-9886-53B50B52B554}"/>
          </ac:spMkLst>
        </pc:spChg>
      </pc:sldChg>
      <pc:sldChg chg="addSp modSp add mod ord">
        <pc:chgData name="Sanders Wang" userId="089d73b8-785c-4012-b931-81c632b6c9c7" providerId="ADAL" clId="{62DE7439-E9E3-48FC-9A76-50C2AD1C0A72}" dt="2023-05-29T08:34:10.593" v="5432" actId="1076"/>
        <pc:sldMkLst>
          <pc:docMk/>
          <pc:sldMk cId="1525249486" sldId="334"/>
        </pc:sldMkLst>
        <pc:spChg chg="mod">
          <ac:chgData name="Sanders Wang" userId="089d73b8-785c-4012-b931-81c632b6c9c7" providerId="ADAL" clId="{62DE7439-E9E3-48FC-9A76-50C2AD1C0A72}" dt="2023-05-29T08:33:54.083" v="5423" actId="20577"/>
          <ac:spMkLst>
            <pc:docMk/>
            <pc:sldMk cId="1525249486" sldId="334"/>
            <ac:spMk id="2" creationId="{B25B4BFF-17B7-4413-9886-53B50B52B554}"/>
          </ac:spMkLst>
        </pc:spChg>
        <pc:picChg chg="add mod">
          <ac:chgData name="Sanders Wang" userId="089d73b8-785c-4012-b931-81c632b6c9c7" providerId="ADAL" clId="{62DE7439-E9E3-48FC-9A76-50C2AD1C0A72}" dt="2023-05-29T08:34:02.873" v="5428" actId="1076"/>
          <ac:picMkLst>
            <pc:docMk/>
            <pc:sldMk cId="1525249486" sldId="334"/>
            <ac:picMk id="3" creationId="{1F4A0951-6D0E-47EC-0AF5-6A201FAE67C9}"/>
          </ac:picMkLst>
        </pc:picChg>
        <pc:picChg chg="add mod">
          <ac:chgData name="Sanders Wang" userId="089d73b8-785c-4012-b931-81c632b6c9c7" providerId="ADAL" clId="{62DE7439-E9E3-48FC-9A76-50C2AD1C0A72}" dt="2023-05-29T08:34:10.593" v="5432" actId="1076"/>
          <ac:picMkLst>
            <pc:docMk/>
            <pc:sldMk cId="1525249486" sldId="334"/>
            <ac:picMk id="5" creationId="{366D8681-9BAC-E9E7-0BCB-F8C74FA53342}"/>
          </ac:picMkLst>
        </pc:picChg>
      </pc:sldChg>
      <pc:sldChg chg="addSp modSp add mod">
        <pc:chgData name="Sanders Wang" userId="089d73b8-785c-4012-b931-81c632b6c9c7" providerId="ADAL" clId="{62DE7439-E9E3-48FC-9A76-50C2AD1C0A72}" dt="2023-05-29T08:36:52.619" v="5487" actId="1076"/>
        <pc:sldMkLst>
          <pc:docMk/>
          <pc:sldMk cId="1601220268" sldId="335"/>
        </pc:sldMkLst>
        <pc:spChg chg="mod">
          <ac:chgData name="Sanders Wang" userId="089d73b8-785c-4012-b931-81c632b6c9c7" providerId="ADAL" clId="{62DE7439-E9E3-48FC-9A76-50C2AD1C0A72}" dt="2023-05-29T08:36:26.265" v="5473" actId="20577"/>
          <ac:spMkLst>
            <pc:docMk/>
            <pc:sldMk cId="1601220268" sldId="335"/>
            <ac:spMk id="2" creationId="{B25B4BFF-17B7-4413-9886-53B50B52B554}"/>
          </ac:spMkLst>
        </pc:spChg>
        <pc:picChg chg="add mod">
          <ac:chgData name="Sanders Wang" userId="089d73b8-785c-4012-b931-81c632b6c9c7" providerId="ADAL" clId="{62DE7439-E9E3-48FC-9A76-50C2AD1C0A72}" dt="2023-05-29T08:36:40.995" v="5480" actId="1076"/>
          <ac:picMkLst>
            <pc:docMk/>
            <pc:sldMk cId="1601220268" sldId="335"/>
            <ac:picMk id="3" creationId="{9243DEBC-3FB0-7FDD-D4E5-B63D341202CB}"/>
          </ac:picMkLst>
        </pc:picChg>
        <pc:picChg chg="add mod">
          <ac:chgData name="Sanders Wang" userId="089d73b8-785c-4012-b931-81c632b6c9c7" providerId="ADAL" clId="{62DE7439-E9E3-48FC-9A76-50C2AD1C0A72}" dt="2023-05-29T08:36:39.465" v="5479" actId="1076"/>
          <ac:picMkLst>
            <pc:docMk/>
            <pc:sldMk cId="1601220268" sldId="335"/>
            <ac:picMk id="5" creationId="{6B65FB95-9B16-AEF3-DB55-7C85E6B0EF31}"/>
          </ac:picMkLst>
        </pc:picChg>
        <pc:picChg chg="add mod">
          <ac:chgData name="Sanders Wang" userId="089d73b8-785c-4012-b931-81c632b6c9c7" providerId="ADAL" clId="{62DE7439-E9E3-48FC-9A76-50C2AD1C0A72}" dt="2023-05-29T08:36:52.619" v="5487" actId="1076"/>
          <ac:picMkLst>
            <pc:docMk/>
            <pc:sldMk cId="1601220268" sldId="335"/>
            <ac:picMk id="6" creationId="{F45B06B8-382C-8B6F-6D63-8E58A457D843}"/>
          </ac:picMkLst>
        </pc:picChg>
      </pc:sldChg>
      <pc:sldChg chg="add">
        <pc:chgData name="Sanders Wang" userId="089d73b8-785c-4012-b931-81c632b6c9c7" providerId="ADAL" clId="{62DE7439-E9E3-48FC-9A76-50C2AD1C0A72}" dt="2023-05-29T08:40:02.574" v="5494" actId="2890"/>
        <pc:sldMkLst>
          <pc:docMk/>
          <pc:sldMk cId="1184179512" sldId="336"/>
        </pc:sldMkLst>
      </pc:sldChg>
      <pc:sldChg chg="addSp delSp modSp add mod modClrScheme chgLayout">
        <pc:chgData name="Sanders Wang" userId="089d73b8-785c-4012-b931-81c632b6c9c7" providerId="ADAL" clId="{62DE7439-E9E3-48FC-9A76-50C2AD1C0A72}" dt="2023-05-29T08:47:28.680" v="5675"/>
        <pc:sldMkLst>
          <pc:docMk/>
          <pc:sldMk cId="3524832890" sldId="337"/>
        </pc:sldMkLst>
        <pc:spChg chg="mod ord">
          <ac:chgData name="Sanders Wang" userId="089d73b8-785c-4012-b931-81c632b6c9c7" providerId="ADAL" clId="{62DE7439-E9E3-48FC-9A76-50C2AD1C0A72}" dt="2023-05-29T08:47:28.020" v="5673" actId="700"/>
          <ac:spMkLst>
            <pc:docMk/>
            <pc:sldMk cId="3524832890" sldId="337"/>
            <ac:spMk id="2" creationId="{B25B4BFF-17B7-4413-9886-53B50B52B554}"/>
          </ac:spMkLst>
        </pc:spChg>
        <pc:spChg chg="add del">
          <ac:chgData name="Sanders Wang" userId="089d73b8-785c-4012-b931-81c632b6c9c7" providerId="ADAL" clId="{62DE7439-E9E3-48FC-9A76-50C2AD1C0A72}" dt="2023-05-29T08:44:22.598" v="5642" actId="700"/>
          <ac:spMkLst>
            <pc:docMk/>
            <pc:sldMk cId="3524832890" sldId="337"/>
            <ac:spMk id="3" creationId="{F9CD273A-BC61-475C-90FA-C16253E6B293}"/>
          </ac:spMkLst>
        </pc:spChg>
        <pc:spChg chg="add del mod ord">
          <ac:chgData name="Sanders Wang" userId="089d73b8-785c-4012-b931-81c632b6c9c7" providerId="ADAL" clId="{62DE7439-E9E3-48FC-9A76-50C2AD1C0A72}" dt="2023-05-29T08:47:28.020" v="5673" actId="700"/>
          <ac:spMkLst>
            <pc:docMk/>
            <pc:sldMk cId="3524832890" sldId="337"/>
            <ac:spMk id="6" creationId="{3201FCBF-55C1-A64F-0C98-B39D57B04090}"/>
          </ac:spMkLst>
        </pc:spChg>
        <pc:spChg chg="add del mod ord">
          <ac:chgData name="Sanders Wang" userId="089d73b8-785c-4012-b931-81c632b6c9c7" providerId="ADAL" clId="{62DE7439-E9E3-48FC-9A76-50C2AD1C0A72}" dt="2023-05-29T08:47:28.020" v="5673" actId="700"/>
          <ac:spMkLst>
            <pc:docMk/>
            <pc:sldMk cId="3524832890" sldId="337"/>
            <ac:spMk id="7" creationId="{CF727A3B-72D6-8888-E00D-554DDD4AC18D}"/>
          </ac:spMkLst>
        </pc:spChg>
        <pc:picChg chg="add del mod">
          <ac:chgData name="Sanders Wang" userId="089d73b8-785c-4012-b931-81c632b6c9c7" providerId="ADAL" clId="{62DE7439-E9E3-48FC-9A76-50C2AD1C0A72}" dt="2023-05-29T08:47:28.680" v="5675"/>
          <ac:picMkLst>
            <pc:docMk/>
            <pc:sldMk cId="3524832890" sldId="337"/>
            <ac:picMk id="5" creationId="{FFA9C73C-4530-A46E-2851-5935CA9ED770}"/>
          </ac:picMkLst>
        </pc:picChg>
      </pc:sldChg>
      <pc:sldChg chg="new del">
        <pc:chgData name="Sanders Wang" userId="089d73b8-785c-4012-b931-81c632b6c9c7" providerId="ADAL" clId="{62DE7439-E9E3-48FC-9A76-50C2AD1C0A72}" dt="2023-05-29T08:40:43.914" v="5522" actId="47"/>
        <pc:sldMkLst>
          <pc:docMk/>
          <pc:sldMk cId="3534772085" sldId="337"/>
        </pc:sldMkLst>
      </pc:sldChg>
    </pc:docChg>
  </pc:docChgLst>
  <pc:docChgLst>
    <pc:chgData name="Bin Wang" userId="089d73b8-785c-4012-b931-81c632b6c9c7" providerId="ADAL" clId="{52CA09F4-777B-44A2-AA0E-02FF32C39753}"/>
    <pc:docChg chg="modSld">
      <pc:chgData name="Bin Wang" userId="089d73b8-785c-4012-b931-81c632b6c9c7" providerId="ADAL" clId="{52CA09F4-777B-44A2-AA0E-02FF32C39753}" dt="2022-12-31T13:28:54.064" v="2" actId="207"/>
      <pc:docMkLst>
        <pc:docMk/>
      </pc:docMkLst>
      <pc:sldChg chg="modSp mod">
        <pc:chgData name="Bin Wang" userId="089d73b8-785c-4012-b931-81c632b6c9c7" providerId="ADAL" clId="{52CA09F4-777B-44A2-AA0E-02FF32C39753}" dt="2022-12-31T13:28:54.064" v="2" actId="207"/>
        <pc:sldMkLst>
          <pc:docMk/>
          <pc:sldMk cId="2391520481" sldId="258"/>
        </pc:sldMkLst>
        <pc:spChg chg="mod">
          <ac:chgData name="Bin Wang" userId="089d73b8-785c-4012-b931-81c632b6c9c7" providerId="ADAL" clId="{52CA09F4-777B-44A2-AA0E-02FF32C39753}" dt="2022-12-31T13:28:54.064" v="2" actId="207"/>
          <ac:spMkLst>
            <pc:docMk/>
            <pc:sldMk cId="2391520481" sldId="258"/>
            <ac:spMk id="8" creationId="{FF67F003-5D55-409D-A23D-1BC020298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EDF85-8783-47C1-801C-FF58282BDDCF}" type="doc">
      <dgm:prSet loTypeId="urn:microsoft.com/office/officeart/2005/8/layout/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sv-SE"/>
        </a:p>
      </dgm:t>
    </dgm:pt>
    <dgm:pt modelId="{F34508E1-B0C8-4551-9AFC-3B9245B850E8}">
      <dgm:prSet/>
      <dgm:spPr/>
      <dgm:t>
        <a:bodyPr/>
        <a:lstStyle/>
        <a:p>
          <a:r>
            <a:rPr lang="sv" dirty="0"/>
            <a:t>Entanglement system</a:t>
          </a:r>
          <a:endParaRPr lang="en-SE" dirty="0"/>
        </a:p>
      </dgm:t>
    </dgm:pt>
    <dgm:pt modelId="{BC6228AC-86BC-465D-B6D9-EC5AAA279CE0}" type="parTrans" cxnId="{6B8468C7-D8B0-4A04-AF05-C9FF99A07BC6}">
      <dgm:prSet/>
      <dgm:spPr/>
      <dgm:t>
        <a:bodyPr/>
        <a:lstStyle/>
        <a:p>
          <a:endParaRPr lang="en-SE"/>
        </a:p>
      </dgm:t>
    </dgm:pt>
    <dgm:pt modelId="{45B051F9-B8DC-4445-9D5C-D960E7AE46BA}" type="sibTrans" cxnId="{6B8468C7-D8B0-4A04-AF05-C9FF99A07BC6}">
      <dgm:prSet/>
      <dgm:spPr/>
      <dgm:t>
        <a:bodyPr/>
        <a:lstStyle/>
        <a:p>
          <a:endParaRPr lang="en-SE"/>
        </a:p>
      </dgm:t>
    </dgm:pt>
    <dgm:pt modelId="{CD3FBFED-0786-46A9-9091-406A52B90ADC}">
      <dgm:prSet/>
      <dgm:spPr/>
      <dgm:t>
        <a:bodyPr/>
        <a:lstStyle/>
        <a:p>
          <a:r>
            <a:rPr lang="sv" dirty="0"/>
            <a:t>Livsstil</a:t>
          </a:r>
          <a:endParaRPr lang="en-SE" dirty="0"/>
        </a:p>
      </dgm:t>
    </dgm:pt>
    <dgm:pt modelId="{50C6EDEA-4001-4C49-A81E-CD1D5D2F00FA}" type="parTrans" cxnId="{7AFE4F67-7204-494A-8A47-A2755D67335F}">
      <dgm:prSet/>
      <dgm:spPr/>
      <dgm:t>
        <a:bodyPr/>
        <a:lstStyle/>
        <a:p>
          <a:endParaRPr lang="en-SE"/>
        </a:p>
      </dgm:t>
    </dgm:pt>
    <dgm:pt modelId="{C7E2F9FB-801E-4BCF-907E-90D5A10E4E01}" type="sibTrans" cxnId="{7AFE4F67-7204-494A-8A47-A2755D67335F}">
      <dgm:prSet/>
      <dgm:spPr/>
      <dgm:t>
        <a:bodyPr/>
        <a:lstStyle/>
        <a:p>
          <a:endParaRPr lang="en-SE"/>
        </a:p>
      </dgm:t>
    </dgm:pt>
    <dgm:pt modelId="{311AB0C9-D12E-46DF-ABB8-C19B3327200C}">
      <dgm:prSet/>
      <dgm:spPr/>
      <dgm:t>
        <a:bodyPr/>
        <a:lstStyle/>
        <a:p>
          <a:r>
            <a:rPr lang="sv-SE" dirty="0" err="1"/>
            <a:t>Refactored</a:t>
          </a:r>
          <a:r>
            <a:rPr lang="sv-SE" dirty="0"/>
            <a:t> strings</a:t>
          </a:r>
          <a:endParaRPr lang="en-SE" dirty="0"/>
        </a:p>
      </dgm:t>
    </dgm:pt>
    <dgm:pt modelId="{75027EB4-81D1-4538-BF57-631B6005E209}" type="parTrans" cxnId="{5DFE9347-B7A4-4806-864B-3E65E32C201D}">
      <dgm:prSet/>
      <dgm:spPr/>
      <dgm:t>
        <a:bodyPr/>
        <a:lstStyle/>
        <a:p>
          <a:endParaRPr lang="en-SE"/>
        </a:p>
      </dgm:t>
    </dgm:pt>
    <dgm:pt modelId="{BB68BEA2-54E1-4870-80CB-2DC34A46AD16}" type="sibTrans" cxnId="{5DFE9347-B7A4-4806-864B-3E65E32C201D}">
      <dgm:prSet/>
      <dgm:spPr/>
      <dgm:t>
        <a:bodyPr/>
        <a:lstStyle/>
        <a:p>
          <a:endParaRPr lang="en-SE"/>
        </a:p>
      </dgm:t>
    </dgm:pt>
    <dgm:pt modelId="{D76C20B0-AE57-45A5-B88B-5A8C1F9626E9}">
      <dgm:prSet/>
      <dgm:spPr/>
      <dgm:t>
        <a:bodyPr/>
        <a:lstStyle/>
        <a:p>
          <a:r>
            <a:rPr lang="sv" dirty="0"/>
            <a:t>Inledning</a:t>
          </a:r>
          <a:endParaRPr lang="en-SE" dirty="0"/>
        </a:p>
      </dgm:t>
    </dgm:pt>
    <dgm:pt modelId="{A532AEB4-3BA4-4DE8-BB27-96A2771A9D70}" type="sibTrans" cxnId="{888D268A-CF73-4453-A431-DF2E25379719}">
      <dgm:prSet/>
      <dgm:spPr/>
      <dgm:t>
        <a:bodyPr/>
        <a:lstStyle/>
        <a:p>
          <a:endParaRPr lang="en-SE"/>
        </a:p>
      </dgm:t>
    </dgm:pt>
    <dgm:pt modelId="{41FD0691-E9C0-4ABE-B52A-A6C19B19F5F6}" type="parTrans" cxnId="{888D268A-CF73-4453-A431-DF2E25379719}">
      <dgm:prSet/>
      <dgm:spPr/>
      <dgm:t>
        <a:bodyPr/>
        <a:lstStyle/>
        <a:p>
          <a:endParaRPr lang="en-SE"/>
        </a:p>
      </dgm:t>
    </dgm:pt>
    <dgm:pt modelId="{D2584F3B-3BC3-4D60-AE44-73FCDB7016CC}">
      <dgm:prSet/>
      <dgm:spPr/>
      <dgm:t>
        <a:bodyPr/>
        <a:lstStyle/>
        <a:p>
          <a:r>
            <a:rPr lang="sv-SE" dirty="0"/>
            <a:t>Avancerad konstruktioner</a:t>
          </a:r>
          <a:endParaRPr lang="en-SE" dirty="0"/>
        </a:p>
      </dgm:t>
    </dgm:pt>
    <dgm:pt modelId="{632FCEBD-E2E1-43F6-80A5-F077E8055FF9}" type="parTrans" cxnId="{BBCD52E5-94DC-4E49-BD0A-68DCDD8CE5A1}">
      <dgm:prSet/>
      <dgm:spPr/>
      <dgm:t>
        <a:bodyPr/>
        <a:lstStyle/>
        <a:p>
          <a:endParaRPr lang="en-SE"/>
        </a:p>
      </dgm:t>
    </dgm:pt>
    <dgm:pt modelId="{06FF84F2-744A-4506-A50F-7523D8D5AF75}" type="sibTrans" cxnId="{BBCD52E5-94DC-4E49-BD0A-68DCDD8CE5A1}">
      <dgm:prSet/>
      <dgm:spPr/>
      <dgm:t>
        <a:bodyPr/>
        <a:lstStyle/>
        <a:p>
          <a:endParaRPr lang="en-SE"/>
        </a:p>
      </dgm:t>
    </dgm:pt>
    <dgm:pt modelId="{0B3AC8CC-F320-4CC7-86D2-989202FD067B}" type="pres">
      <dgm:prSet presAssocID="{462EDF85-8783-47C1-801C-FF58282BDDCF}" presName="linear" presStyleCnt="0">
        <dgm:presLayoutVars>
          <dgm:dir/>
          <dgm:animLvl val="lvl"/>
          <dgm:resizeHandles val="exact"/>
        </dgm:presLayoutVars>
      </dgm:prSet>
      <dgm:spPr/>
    </dgm:pt>
    <dgm:pt modelId="{EF53B681-D439-4626-94EA-9DE193C20373}" type="pres">
      <dgm:prSet presAssocID="{D76C20B0-AE57-45A5-B88B-5A8C1F9626E9}" presName="parentLin" presStyleCnt="0"/>
      <dgm:spPr/>
    </dgm:pt>
    <dgm:pt modelId="{FA9DDE2D-D45E-40E1-8DEF-563BD7452945}" type="pres">
      <dgm:prSet presAssocID="{D76C20B0-AE57-45A5-B88B-5A8C1F9626E9}" presName="parentLeftMargin" presStyleLbl="node1" presStyleIdx="0" presStyleCnt="5"/>
      <dgm:spPr/>
    </dgm:pt>
    <dgm:pt modelId="{EF616A7C-B4BA-49C9-8E87-993AC64BBA1D}" type="pres">
      <dgm:prSet presAssocID="{D76C20B0-AE57-45A5-B88B-5A8C1F9626E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643AB3D-899B-44F8-8816-4003F6FF2702}" type="pres">
      <dgm:prSet presAssocID="{D76C20B0-AE57-45A5-B88B-5A8C1F9626E9}" presName="negativeSpace" presStyleCnt="0"/>
      <dgm:spPr/>
    </dgm:pt>
    <dgm:pt modelId="{D0B3C7B1-2C16-4BE6-A90A-1771C66A8B0A}" type="pres">
      <dgm:prSet presAssocID="{D76C20B0-AE57-45A5-B88B-5A8C1F9626E9}" presName="childText" presStyleLbl="conFgAcc1" presStyleIdx="0" presStyleCnt="5">
        <dgm:presLayoutVars>
          <dgm:bulletEnabled val="1"/>
        </dgm:presLayoutVars>
      </dgm:prSet>
      <dgm:spPr/>
    </dgm:pt>
    <dgm:pt modelId="{44C1F714-59D3-4149-A0A9-011318F893B6}" type="pres">
      <dgm:prSet presAssocID="{A532AEB4-3BA4-4DE8-BB27-96A2771A9D70}" presName="spaceBetweenRectangles" presStyleCnt="0"/>
      <dgm:spPr/>
    </dgm:pt>
    <dgm:pt modelId="{3E5D32B4-9972-4423-AC02-7FE881FBCCD8}" type="pres">
      <dgm:prSet presAssocID="{F34508E1-B0C8-4551-9AFC-3B9245B850E8}" presName="parentLin" presStyleCnt="0"/>
      <dgm:spPr/>
    </dgm:pt>
    <dgm:pt modelId="{18D7526B-A32F-4685-9EAA-DF9A5D1F5C32}" type="pres">
      <dgm:prSet presAssocID="{F34508E1-B0C8-4551-9AFC-3B9245B850E8}" presName="parentLeftMargin" presStyleLbl="node1" presStyleIdx="0" presStyleCnt="5"/>
      <dgm:spPr/>
    </dgm:pt>
    <dgm:pt modelId="{AD7A13B9-7508-4CC1-A594-C1FA5E768901}" type="pres">
      <dgm:prSet presAssocID="{F34508E1-B0C8-4551-9AFC-3B9245B850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2708D3F-33D7-4C14-821F-0CB1526113B6}" type="pres">
      <dgm:prSet presAssocID="{F34508E1-B0C8-4551-9AFC-3B9245B850E8}" presName="negativeSpace" presStyleCnt="0"/>
      <dgm:spPr/>
    </dgm:pt>
    <dgm:pt modelId="{ECA2570B-1E3F-419C-9D91-8D0B7F220897}" type="pres">
      <dgm:prSet presAssocID="{F34508E1-B0C8-4551-9AFC-3B9245B850E8}" presName="childText" presStyleLbl="conFgAcc1" presStyleIdx="1" presStyleCnt="5">
        <dgm:presLayoutVars>
          <dgm:bulletEnabled val="1"/>
        </dgm:presLayoutVars>
      </dgm:prSet>
      <dgm:spPr/>
    </dgm:pt>
    <dgm:pt modelId="{9FA2863B-FAC5-4199-B3B9-DD56F950FF37}" type="pres">
      <dgm:prSet presAssocID="{45B051F9-B8DC-4445-9D5C-D960E7AE46BA}" presName="spaceBetweenRectangles" presStyleCnt="0"/>
      <dgm:spPr/>
    </dgm:pt>
    <dgm:pt modelId="{70F96869-6FE6-4616-B810-841073E0B147}" type="pres">
      <dgm:prSet presAssocID="{311AB0C9-D12E-46DF-ABB8-C19B3327200C}" presName="parentLin" presStyleCnt="0"/>
      <dgm:spPr/>
    </dgm:pt>
    <dgm:pt modelId="{440CDF68-A0F9-44E1-B88F-8E0A752C74D7}" type="pres">
      <dgm:prSet presAssocID="{311AB0C9-D12E-46DF-ABB8-C19B3327200C}" presName="parentLeftMargin" presStyleLbl="node1" presStyleIdx="1" presStyleCnt="5"/>
      <dgm:spPr/>
    </dgm:pt>
    <dgm:pt modelId="{D9834EF1-19BF-4252-B525-7DB102C0AB4B}" type="pres">
      <dgm:prSet presAssocID="{311AB0C9-D12E-46DF-ABB8-C19B3327200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628CB6-4D48-4497-A2FE-8B5849CB3651}" type="pres">
      <dgm:prSet presAssocID="{311AB0C9-D12E-46DF-ABB8-C19B3327200C}" presName="negativeSpace" presStyleCnt="0"/>
      <dgm:spPr/>
    </dgm:pt>
    <dgm:pt modelId="{F00ED5BB-5631-417D-9B0C-9DE47958FDC1}" type="pres">
      <dgm:prSet presAssocID="{311AB0C9-D12E-46DF-ABB8-C19B3327200C}" presName="childText" presStyleLbl="conFgAcc1" presStyleIdx="2" presStyleCnt="5">
        <dgm:presLayoutVars>
          <dgm:bulletEnabled val="1"/>
        </dgm:presLayoutVars>
      </dgm:prSet>
      <dgm:spPr/>
    </dgm:pt>
    <dgm:pt modelId="{D6C41946-CBF1-4D99-97B7-7DEF59E53B73}" type="pres">
      <dgm:prSet presAssocID="{BB68BEA2-54E1-4870-80CB-2DC34A46AD16}" presName="spaceBetweenRectangles" presStyleCnt="0"/>
      <dgm:spPr/>
    </dgm:pt>
    <dgm:pt modelId="{11C3BE23-18EB-4DB5-8D13-7704690F2647}" type="pres">
      <dgm:prSet presAssocID="{CD3FBFED-0786-46A9-9091-406A52B90ADC}" presName="parentLin" presStyleCnt="0"/>
      <dgm:spPr/>
    </dgm:pt>
    <dgm:pt modelId="{3E829237-4638-4FE3-A9D1-5CF17A2C20F3}" type="pres">
      <dgm:prSet presAssocID="{CD3FBFED-0786-46A9-9091-406A52B90ADC}" presName="parentLeftMargin" presStyleLbl="node1" presStyleIdx="2" presStyleCnt="5"/>
      <dgm:spPr/>
    </dgm:pt>
    <dgm:pt modelId="{3B645FE8-51F0-4B7E-BA2C-307C6EDCD4D7}" type="pres">
      <dgm:prSet presAssocID="{CD3FBFED-0786-46A9-9091-406A52B90AD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1A1B6C-ACE4-4848-9974-C120286F61D3}" type="pres">
      <dgm:prSet presAssocID="{CD3FBFED-0786-46A9-9091-406A52B90ADC}" presName="negativeSpace" presStyleCnt="0"/>
      <dgm:spPr/>
    </dgm:pt>
    <dgm:pt modelId="{B8055E75-A720-4F9F-BDAD-805CA19F830B}" type="pres">
      <dgm:prSet presAssocID="{CD3FBFED-0786-46A9-9091-406A52B90ADC}" presName="childText" presStyleLbl="conFgAcc1" presStyleIdx="3" presStyleCnt="5">
        <dgm:presLayoutVars>
          <dgm:bulletEnabled val="1"/>
        </dgm:presLayoutVars>
      </dgm:prSet>
      <dgm:spPr/>
    </dgm:pt>
    <dgm:pt modelId="{ED134DA4-C701-4E4F-8EED-F8D26AA7A1AF}" type="pres">
      <dgm:prSet presAssocID="{C7E2F9FB-801E-4BCF-907E-90D5A10E4E01}" presName="spaceBetweenRectangles" presStyleCnt="0"/>
      <dgm:spPr/>
    </dgm:pt>
    <dgm:pt modelId="{516F51EF-2F1B-4233-8508-559943AA63F3}" type="pres">
      <dgm:prSet presAssocID="{D2584F3B-3BC3-4D60-AE44-73FCDB7016CC}" presName="parentLin" presStyleCnt="0"/>
      <dgm:spPr/>
    </dgm:pt>
    <dgm:pt modelId="{B0CCDE16-75B0-4109-9B48-8463B6F02189}" type="pres">
      <dgm:prSet presAssocID="{D2584F3B-3BC3-4D60-AE44-73FCDB7016CC}" presName="parentLeftMargin" presStyleLbl="node1" presStyleIdx="3" presStyleCnt="5"/>
      <dgm:spPr/>
    </dgm:pt>
    <dgm:pt modelId="{72115CF0-ADBF-472A-8668-085A10CC747C}" type="pres">
      <dgm:prSet presAssocID="{D2584F3B-3BC3-4D60-AE44-73FCDB7016C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8C63F4D-4A22-4248-94FE-E963D08BBF54}" type="pres">
      <dgm:prSet presAssocID="{D2584F3B-3BC3-4D60-AE44-73FCDB7016CC}" presName="negativeSpace" presStyleCnt="0"/>
      <dgm:spPr/>
    </dgm:pt>
    <dgm:pt modelId="{88325354-2A22-42D7-8499-819144DE76B0}" type="pres">
      <dgm:prSet presAssocID="{D2584F3B-3BC3-4D60-AE44-73FCDB7016C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2D4FC0B-68E3-4553-9EDE-6F421DEAF9F8}" type="presOf" srcId="{311AB0C9-D12E-46DF-ABB8-C19B3327200C}" destId="{440CDF68-A0F9-44E1-B88F-8E0A752C74D7}" srcOrd="0" destOrd="0" presId="urn:microsoft.com/office/officeart/2005/8/layout/list1"/>
    <dgm:cxn modelId="{75D42E26-61C8-4C97-95A1-AC0C764AEDCE}" type="presOf" srcId="{F34508E1-B0C8-4551-9AFC-3B9245B850E8}" destId="{18D7526B-A32F-4685-9EAA-DF9A5D1F5C32}" srcOrd="0" destOrd="0" presId="urn:microsoft.com/office/officeart/2005/8/layout/list1"/>
    <dgm:cxn modelId="{200A5529-2658-4C2F-B51D-A0CFD8006B70}" type="presOf" srcId="{D76C20B0-AE57-45A5-B88B-5A8C1F9626E9}" destId="{FA9DDE2D-D45E-40E1-8DEF-563BD7452945}" srcOrd="0" destOrd="0" presId="urn:microsoft.com/office/officeart/2005/8/layout/list1"/>
    <dgm:cxn modelId="{AA4BCC33-4FD8-44FD-B83D-C8F4EE6036FA}" type="presOf" srcId="{462EDF85-8783-47C1-801C-FF58282BDDCF}" destId="{0B3AC8CC-F320-4CC7-86D2-989202FD067B}" srcOrd="0" destOrd="0" presId="urn:microsoft.com/office/officeart/2005/8/layout/list1"/>
    <dgm:cxn modelId="{26931936-2E4D-4FB4-9382-DA38714699FC}" type="presOf" srcId="{CD3FBFED-0786-46A9-9091-406A52B90ADC}" destId="{3B645FE8-51F0-4B7E-BA2C-307C6EDCD4D7}" srcOrd="1" destOrd="0" presId="urn:microsoft.com/office/officeart/2005/8/layout/list1"/>
    <dgm:cxn modelId="{5B4B6640-9747-4E9A-8976-13C0B0428229}" type="presOf" srcId="{CD3FBFED-0786-46A9-9091-406A52B90ADC}" destId="{3E829237-4638-4FE3-A9D1-5CF17A2C20F3}" srcOrd="0" destOrd="0" presId="urn:microsoft.com/office/officeart/2005/8/layout/list1"/>
    <dgm:cxn modelId="{7AFE4F67-7204-494A-8A47-A2755D67335F}" srcId="{462EDF85-8783-47C1-801C-FF58282BDDCF}" destId="{CD3FBFED-0786-46A9-9091-406A52B90ADC}" srcOrd="3" destOrd="0" parTransId="{50C6EDEA-4001-4C49-A81E-CD1D5D2F00FA}" sibTransId="{C7E2F9FB-801E-4BCF-907E-90D5A10E4E01}"/>
    <dgm:cxn modelId="{5DFE9347-B7A4-4806-864B-3E65E32C201D}" srcId="{462EDF85-8783-47C1-801C-FF58282BDDCF}" destId="{311AB0C9-D12E-46DF-ABB8-C19B3327200C}" srcOrd="2" destOrd="0" parTransId="{75027EB4-81D1-4538-BF57-631B6005E209}" sibTransId="{BB68BEA2-54E1-4870-80CB-2DC34A46AD16}"/>
    <dgm:cxn modelId="{2D6F0059-C74F-4A41-87D3-1900C17B35D2}" type="presOf" srcId="{D76C20B0-AE57-45A5-B88B-5A8C1F9626E9}" destId="{EF616A7C-B4BA-49C9-8E87-993AC64BBA1D}" srcOrd="1" destOrd="0" presId="urn:microsoft.com/office/officeart/2005/8/layout/list1"/>
    <dgm:cxn modelId="{CE7E0B7B-37D0-4CD5-8EC8-7A89D70BA019}" type="presOf" srcId="{D2584F3B-3BC3-4D60-AE44-73FCDB7016CC}" destId="{72115CF0-ADBF-472A-8668-085A10CC747C}" srcOrd="1" destOrd="0" presId="urn:microsoft.com/office/officeart/2005/8/layout/list1"/>
    <dgm:cxn modelId="{BCFABA83-A5C0-4EF3-B55E-2EBFB3DB77AA}" type="presOf" srcId="{D2584F3B-3BC3-4D60-AE44-73FCDB7016CC}" destId="{B0CCDE16-75B0-4109-9B48-8463B6F02189}" srcOrd="0" destOrd="0" presId="urn:microsoft.com/office/officeart/2005/8/layout/list1"/>
    <dgm:cxn modelId="{888D268A-CF73-4453-A431-DF2E25379719}" srcId="{462EDF85-8783-47C1-801C-FF58282BDDCF}" destId="{D76C20B0-AE57-45A5-B88B-5A8C1F9626E9}" srcOrd="0" destOrd="0" parTransId="{41FD0691-E9C0-4ABE-B52A-A6C19B19F5F6}" sibTransId="{A532AEB4-3BA4-4DE8-BB27-96A2771A9D70}"/>
    <dgm:cxn modelId="{79CC989C-1CA4-43A5-910C-5F73E8F65D71}" type="presOf" srcId="{F34508E1-B0C8-4551-9AFC-3B9245B850E8}" destId="{AD7A13B9-7508-4CC1-A594-C1FA5E768901}" srcOrd="1" destOrd="0" presId="urn:microsoft.com/office/officeart/2005/8/layout/list1"/>
    <dgm:cxn modelId="{6B8468C7-D8B0-4A04-AF05-C9FF99A07BC6}" srcId="{462EDF85-8783-47C1-801C-FF58282BDDCF}" destId="{F34508E1-B0C8-4551-9AFC-3B9245B850E8}" srcOrd="1" destOrd="0" parTransId="{BC6228AC-86BC-465D-B6D9-EC5AAA279CE0}" sibTransId="{45B051F9-B8DC-4445-9D5C-D960E7AE46BA}"/>
    <dgm:cxn modelId="{BBCD52E5-94DC-4E49-BD0A-68DCDD8CE5A1}" srcId="{462EDF85-8783-47C1-801C-FF58282BDDCF}" destId="{D2584F3B-3BC3-4D60-AE44-73FCDB7016CC}" srcOrd="4" destOrd="0" parTransId="{632FCEBD-E2E1-43F6-80A5-F077E8055FF9}" sibTransId="{06FF84F2-744A-4506-A50F-7523D8D5AF75}"/>
    <dgm:cxn modelId="{E11D9AF1-701A-4D2F-B007-8A700B3F287C}" type="presOf" srcId="{311AB0C9-D12E-46DF-ABB8-C19B3327200C}" destId="{D9834EF1-19BF-4252-B525-7DB102C0AB4B}" srcOrd="1" destOrd="0" presId="urn:microsoft.com/office/officeart/2005/8/layout/list1"/>
    <dgm:cxn modelId="{1AC79C24-E2D7-48D5-A238-9FEC1E9A9A28}" type="presParOf" srcId="{0B3AC8CC-F320-4CC7-86D2-989202FD067B}" destId="{EF53B681-D439-4626-94EA-9DE193C20373}" srcOrd="0" destOrd="0" presId="urn:microsoft.com/office/officeart/2005/8/layout/list1"/>
    <dgm:cxn modelId="{1FBC0053-72F7-42FF-B0AC-F6831AA65665}" type="presParOf" srcId="{EF53B681-D439-4626-94EA-9DE193C20373}" destId="{FA9DDE2D-D45E-40E1-8DEF-563BD7452945}" srcOrd="0" destOrd="0" presId="urn:microsoft.com/office/officeart/2005/8/layout/list1"/>
    <dgm:cxn modelId="{DA21DDB3-CDB7-4497-B74C-808E57084DB3}" type="presParOf" srcId="{EF53B681-D439-4626-94EA-9DE193C20373}" destId="{EF616A7C-B4BA-49C9-8E87-993AC64BBA1D}" srcOrd="1" destOrd="0" presId="urn:microsoft.com/office/officeart/2005/8/layout/list1"/>
    <dgm:cxn modelId="{24B3EF03-0939-4E72-99C5-661922FDB4F7}" type="presParOf" srcId="{0B3AC8CC-F320-4CC7-86D2-989202FD067B}" destId="{2643AB3D-899B-44F8-8816-4003F6FF2702}" srcOrd="1" destOrd="0" presId="urn:microsoft.com/office/officeart/2005/8/layout/list1"/>
    <dgm:cxn modelId="{15BF4A84-A68A-4B03-BE73-5936182BA900}" type="presParOf" srcId="{0B3AC8CC-F320-4CC7-86D2-989202FD067B}" destId="{D0B3C7B1-2C16-4BE6-A90A-1771C66A8B0A}" srcOrd="2" destOrd="0" presId="urn:microsoft.com/office/officeart/2005/8/layout/list1"/>
    <dgm:cxn modelId="{A8B4C2D0-D335-49BC-8232-4A8DB7EBFCA8}" type="presParOf" srcId="{0B3AC8CC-F320-4CC7-86D2-989202FD067B}" destId="{44C1F714-59D3-4149-A0A9-011318F893B6}" srcOrd="3" destOrd="0" presId="urn:microsoft.com/office/officeart/2005/8/layout/list1"/>
    <dgm:cxn modelId="{7A23083D-9325-44F7-B8A4-0FB73BB789FF}" type="presParOf" srcId="{0B3AC8CC-F320-4CC7-86D2-989202FD067B}" destId="{3E5D32B4-9972-4423-AC02-7FE881FBCCD8}" srcOrd="4" destOrd="0" presId="urn:microsoft.com/office/officeart/2005/8/layout/list1"/>
    <dgm:cxn modelId="{D0AE8134-6E12-4291-90BE-C3E8B3DBEF0A}" type="presParOf" srcId="{3E5D32B4-9972-4423-AC02-7FE881FBCCD8}" destId="{18D7526B-A32F-4685-9EAA-DF9A5D1F5C32}" srcOrd="0" destOrd="0" presId="urn:microsoft.com/office/officeart/2005/8/layout/list1"/>
    <dgm:cxn modelId="{7B95F2F5-4095-42DB-98D0-2C6691E9EA2C}" type="presParOf" srcId="{3E5D32B4-9972-4423-AC02-7FE881FBCCD8}" destId="{AD7A13B9-7508-4CC1-A594-C1FA5E768901}" srcOrd="1" destOrd="0" presId="urn:microsoft.com/office/officeart/2005/8/layout/list1"/>
    <dgm:cxn modelId="{FD2EECB4-A952-42AC-B96F-14B327482EAD}" type="presParOf" srcId="{0B3AC8CC-F320-4CC7-86D2-989202FD067B}" destId="{82708D3F-33D7-4C14-821F-0CB1526113B6}" srcOrd="5" destOrd="0" presId="urn:microsoft.com/office/officeart/2005/8/layout/list1"/>
    <dgm:cxn modelId="{B1A2D56E-85DC-40A7-AE56-3A59F6451962}" type="presParOf" srcId="{0B3AC8CC-F320-4CC7-86D2-989202FD067B}" destId="{ECA2570B-1E3F-419C-9D91-8D0B7F220897}" srcOrd="6" destOrd="0" presId="urn:microsoft.com/office/officeart/2005/8/layout/list1"/>
    <dgm:cxn modelId="{67F069F6-22B6-48AC-8B7B-641D97589B06}" type="presParOf" srcId="{0B3AC8CC-F320-4CC7-86D2-989202FD067B}" destId="{9FA2863B-FAC5-4199-B3B9-DD56F950FF37}" srcOrd="7" destOrd="0" presId="urn:microsoft.com/office/officeart/2005/8/layout/list1"/>
    <dgm:cxn modelId="{1364F3A4-C563-46EA-87EB-2841A8F59B4B}" type="presParOf" srcId="{0B3AC8CC-F320-4CC7-86D2-989202FD067B}" destId="{70F96869-6FE6-4616-B810-841073E0B147}" srcOrd="8" destOrd="0" presId="urn:microsoft.com/office/officeart/2005/8/layout/list1"/>
    <dgm:cxn modelId="{FC6F2A4A-910D-4DB8-9FE8-3898FFAA3A77}" type="presParOf" srcId="{70F96869-6FE6-4616-B810-841073E0B147}" destId="{440CDF68-A0F9-44E1-B88F-8E0A752C74D7}" srcOrd="0" destOrd="0" presId="urn:microsoft.com/office/officeart/2005/8/layout/list1"/>
    <dgm:cxn modelId="{87BE1BBB-4A6B-4CD2-9F98-70DE4664A800}" type="presParOf" srcId="{70F96869-6FE6-4616-B810-841073E0B147}" destId="{D9834EF1-19BF-4252-B525-7DB102C0AB4B}" srcOrd="1" destOrd="0" presId="urn:microsoft.com/office/officeart/2005/8/layout/list1"/>
    <dgm:cxn modelId="{40FAF273-DBAD-4CF2-8AB2-192DAFA3AB38}" type="presParOf" srcId="{0B3AC8CC-F320-4CC7-86D2-989202FD067B}" destId="{D3628CB6-4D48-4497-A2FE-8B5849CB3651}" srcOrd="9" destOrd="0" presId="urn:microsoft.com/office/officeart/2005/8/layout/list1"/>
    <dgm:cxn modelId="{B1DB2120-D508-4E2C-8623-6A0B680A2087}" type="presParOf" srcId="{0B3AC8CC-F320-4CC7-86D2-989202FD067B}" destId="{F00ED5BB-5631-417D-9B0C-9DE47958FDC1}" srcOrd="10" destOrd="0" presId="urn:microsoft.com/office/officeart/2005/8/layout/list1"/>
    <dgm:cxn modelId="{1351412C-15FD-47E4-B233-153E941AEC69}" type="presParOf" srcId="{0B3AC8CC-F320-4CC7-86D2-989202FD067B}" destId="{D6C41946-CBF1-4D99-97B7-7DEF59E53B73}" srcOrd="11" destOrd="0" presId="urn:microsoft.com/office/officeart/2005/8/layout/list1"/>
    <dgm:cxn modelId="{B49025F2-E9A6-46EA-A2C7-18442F360246}" type="presParOf" srcId="{0B3AC8CC-F320-4CC7-86D2-989202FD067B}" destId="{11C3BE23-18EB-4DB5-8D13-7704690F2647}" srcOrd="12" destOrd="0" presId="urn:microsoft.com/office/officeart/2005/8/layout/list1"/>
    <dgm:cxn modelId="{A00BB767-558C-444B-983D-B9AEA5AA1A78}" type="presParOf" srcId="{11C3BE23-18EB-4DB5-8D13-7704690F2647}" destId="{3E829237-4638-4FE3-A9D1-5CF17A2C20F3}" srcOrd="0" destOrd="0" presId="urn:microsoft.com/office/officeart/2005/8/layout/list1"/>
    <dgm:cxn modelId="{72BCB04F-05BA-4FE2-A5B7-E6E083E979E7}" type="presParOf" srcId="{11C3BE23-18EB-4DB5-8D13-7704690F2647}" destId="{3B645FE8-51F0-4B7E-BA2C-307C6EDCD4D7}" srcOrd="1" destOrd="0" presId="urn:microsoft.com/office/officeart/2005/8/layout/list1"/>
    <dgm:cxn modelId="{E0C48032-8E5E-4F82-9AAC-B91A95A28E2B}" type="presParOf" srcId="{0B3AC8CC-F320-4CC7-86D2-989202FD067B}" destId="{CB1A1B6C-ACE4-4848-9974-C120286F61D3}" srcOrd="13" destOrd="0" presId="urn:microsoft.com/office/officeart/2005/8/layout/list1"/>
    <dgm:cxn modelId="{3F04BB06-7BBB-4EFE-960A-AF74E7D0ADD1}" type="presParOf" srcId="{0B3AC8CC-F320-4CC7-86D2-989202FD067B}" destId="{B8055E75-A720-4F9F-BDAD-805CA19F830B}" srcOrd="14" destOrd="0" presId="urn:microsoft.com/office/officeart/2005/8/layout/list1"/>
    <dgm:cxn modelId="{2D332C9F-74E7-4BFD-A24F-9F866B67BF9D}" type="presParOf" srcId="{0B3AC8CC-F320-4CC7-86D2-989202FD067B}" destId="{ED134DA4-C701-4E4F-8EED-F8D26AA7A1AF}" srcOrd="15" destOrd="0" presId="urn:microsoft.com/office/officeart/2005/8/layout/list1"/>
    <dgm:cxn modelId="{FC8B3C69-3E6E-4B2E-98FC-01F6ED8B3B0A}" type="presParOf" srcId="{0B3AC8CC-F320-4CC7-86D2-989202FD067B}" destId="{516F51EF-2F1B-4233-8508-559943AA63F3}" srcOrd="16" destOrd="0" presId="urn:microsoft.com/office/officeart/2005/8/layout/list1"/>
    <dgm:cxn modelId="{54000C18-DF0F-4063-830B-95DA36F3B3D1}" type="presParOf" srcId="{516F51EF-2F1B-4233-8508-559943AA63F3}" destId="{B0CCDE16-75B0-4109-9B48-8463B6F02189}" srcOrd="0" destOrd="0" presId="urn:microsoft.com/office/officeart/2005/8/layout/list1"/>
    <dgm:cxn modelId="{82892409-5CEF-425B-9ED7-206ABC300939}" type="presParOf" srcId="{516F51EF-2F1B-4233-8508-559943AA63F3}" destId="{72115CF0-ADBF-472A-8668-085A10CC747C}" srcOrd="1" destOrd="0" presId="urn:microsoft.com/office/officeart/2005/8/layout/list1"/>
    <dgm:cxn modelId="{F8026B26-56A4-4F2B-9A61-02833A0BA412}" type="presParOf" srcId="{0B3AC8CC-F320-4CC7-86D2-989202FD067B}" destId="{78C63F4D-4A22-4248-94FE-E963D08BBF54}" srcOrd="17" destOrd="0" presId="urn:microsoft.com/office/officeart/2005/8/layout/list1"/>
    <dgm:cxn modelId="{C126562B-0695-4D1C-A117-51C505F9D2F5}" type="presParOf" srcId="{0B3AC8CC-F320-4CC7-86D2-989202FD067B}" destId="{88325354-2A22-42D7-8499-819144DE76B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02359F-23AB-454C-B7DA-1F4260C4055B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SE"/>
        </a:p>
      </dgm:t>
    </dgm:pt>
    <dgm:pt modelId="{B6D32D3B-9E55-4C39-8400-70E915C8C557}">
      <dgm:prSet/>
      <dgm:spPr/>
      <dgm:t>
        <a:bodyPr/>
        <a:lstStyle/>
        <a:p>
          <a:r>
            <a:rPr lang="sv" dirty="0"/>
            <a:t>Tidsöversikt (Progress)</a:t>
          </a:r>
          <a:endParaRPr lang="en-SE" dirty="0"/>
        </a:p>
      </dgm:t>
    </dgm:pt>
    <dgm:pt modelId="{C052A53E-C927-44DD-93AD-9ABE45AEB2EF}" type="parTrans" cxnId="{041BA93A-4B67-45B3-84AA-5E3304594FCE}">
      <dgm:prSet/>
      <dgm:spPr/>
      <dgm:t>
        <a:bodyPr/>
        <a:lstStyle/>
        <a:p>
          <a:endParaRPr lang="en-SE"/>
        </a:p>
      </dgm:t>
    </dgm:pt>
    <dgm:pt modelId="{B13096D6-4288-48A8-9753-3EA45E6432BC}" type="sibTrans" cxnId="{041BA93A-4B67-45B3-84AA-5E3304594FCE}">
      <dgm:prSet/>
      <dgm:spPr/>
      <dgm:t>
        <a:bodyPr/>
        <a:lstStyle/>
        <a:p>
          <a:endParaRPr lang="en-SE"/>
        </a:p>
      </dgm:t>
    </dgm:pt>
    <dgm:pt modelId="{0D03CF6B-EFBB-484C-8AFF-E7C3CEA2F32E}">
      <dgm:prSet/>
      <dgm:spPr/>
      <dgm:t>
        <a:bodyPr/>
        <a:lstStyle/>
        <a:p>
          <a:r>
            <a:rPr lang="sv" dirty="0"/>
            <a:t>Entangled graph</a:t>
          </a:r>
          <a:endParaRPr lang="en-SE" dirty="0"/>
        </a:p>
      </dgm:t>
    </dgm:pt>
    <dgm:pt modelId="{82A47B88-95B8-4B0D-936E-CC90E6A4C24C}" type="parTrans" cxnId="{A8B91747-702B-4C29-86AC-27A7DE0E7000}">
      <dgm:prSet/>
      <dgm:spPr/>
      <dgm:t>
        <a:bodyPr/>
        <a:lstStyle/>
        <a:p>
          <a:endParaRPr lang="en-SE"/>
        </a:p>
      </dgm:t>
    </dgm:pt>
    <dgm:pt modelId="{63B32053-23EB-427F-8FEB-91BF84AD4159}" type="sibTrans" cxnId="{A8B91747-702B-4C29-86AC-27A7DE0E7000}">
      <dgm:prSet/>
      <dgm:spPr/>
      <dgm:t>
        <a:bodyPr/>
        <a:lstStyle/>
        <a:p>
          <a:endParaRPr lang="en-SE"/>
        </a:p>
      </dgm:t>
    </dgm:pt>
    <dgm:pt modelId="{7D2FA174-654F-4A36-8B24-E2F37484AFE0}">
      <dgm:prSet/>
      <dgm:spPr/>
      <dgm:t>
        <a:bodyPr/>
        <a:lstStyle/>
        <a:p>
          <a:r>
            <a:rPr lang="sv-SE" dirty="0" err="1"/>
            <a:t>Refactory</a:t>
          </a:r>
          <a:endParaRPr lang="en-SE" dirty="0"/>
        </a:p>
      </dgm:t>
    </dgm:pt>
    <dgm:pt modelId="{621DC9D8-38E1-4961-9889-3F5588E253BC}" type="parTrans" cxnId="{4915E4AD-0BCC-404D-ACC0-6969A5009BBF}">
      <dgm:prSet/>
      <dgm:spPr/>
      <dgm:t>
        <a:bodyPr/>
        <a:lstStyle/>
        <a:p>
          <a:endParaRPr lang="en-SE"/>
        </a:p>
      </dgm:t>
    </dgm:pt>
    <dgm:pt modelId="{237975E4-010F-4CB0-AE79-3C2F73E828ED}" type="sibTrans" cxnId="{4915E4AD-0BCC-404D-ACC0-6969A5009BBF}">
      <dgm:prSet/>
      <dgm:spPr/>
      <dgm:t>
        <a:bodyPr/>
        <a:lstStyle/>
        <a:p>
          <a:endParaRPr lang="en-SE"/>
        </a:p>
      </dgm:t>
    </dgm:pt>
    <dgm:pt modelId="{90BF7605-86D0-4AF4-AD8C-C817B066E1AC}">
      <dgm:prSet/>
      <dgm:spPr/>
      <dgm:t>
        <a:bodyPr/>
        <a:lstStyle/>
        <a:p>
          <a:r>
            <a:rPr lang="sv-SE" dirty="0"/>
            <a:t>Problem</a:t>
          </a:r>
          <a:endParaRPr lang="en-SE" dirty="0"/>
        </a:p>
      </dgm:t>
    </dgm:pt>
    <dgm:pt modelId="{33A5A161-9637-4FA2-9384-B20E461AA7FB}" type="parTrans" cxnId="{DA62936E-FE09-4094-9E3B-8EFF2CCE1EE0}">
      <dgm:prSet/>
      <dgm:spPr/>
      <dgm:t>
        <a:bodyPr/>
        <a:lstStyle/>
        <a:p>
          <a:endParaRPr lang="en-SE"/>
        </a:p>
      </dgm:t>
    </dgm:pt>
    <dgm:pt modelId="{718FB59F-E223-4D69-8C05-88B99741E494}" type="sibTrans" cxnId="{DA62936E-FE09-4094-9E3B-8EFF2CCE1EE0}">
      <dgm:prSet/>
      <dgm:spPr/>
      <dgm:t>
        <a:bodyPr/>
        <a:lstStyle/>
        <a:p>
          <a:endParaRPr lang="en-SE"/>
        </a:p>
      </dgm:t>
    </dgm:pt>
    <dgm:pt modelId="{1D0E6921-25C2-4ED7-AFC7-9858A1C66241}" type="pres">
      <dgm:prSet presAssocID="{1002359F-23AB-454C-B7DA-1F4260C4055B}" presName="linear" presStyleCnt="0">
        <dgm:presLayoutVars>
          <dgm:dir/>
          <dgm:animLvl val="lvl"/>
          <dgm:resizeHandles val="exact"/>
        </dgm:presLayoutVars>
      </dgm:prSet>
      <dgm:spPr/>
    </dgm:pt>
    <dgm:pt modelId="{DEA9A5B3-CDD5-41E0-AE3B-D1A1844AF8FF}" type="pres">
      <dgm:prSet presAssocID="{B6D32D3B-9E55-4C39-8400-70E915C8C557}" presName="parentLin" presStyleCnt="0"/>
      <dgm:spPr/>
    </dgm:pt>
    <dgm:pt modelId="{508C6CA4-81A7-4774-80C3-B2A467EE356F}" type="pres">
      <dgm:prSet presAssocID="{B6D32D3B-9E55-4C39-8400-70E915C8C557}" presName="parentLeftMargin" presStyleLbl="node1" presStyleIdx="0" presStyleCnt="4"/>
      <dgm:spPr/>
    </dgm:pt>
    <dgm:pt modelId="{B03A6271-CC84-4A9D-80E9-4FE7FC2364F0}" type="pres">
      <dgm:prSet presAssocID="{B6D32D3B-9E55-4C39-8400-70E915C8C55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2AE546A-1F92-4128-81E8-38087E0E7300}" type="pres">
      <dgm:prSet presAssocID="{B6D32D3B-9E55-4C39-8400-70E915C8C557}" presName="negativeSpace" presStyleCnt="0"/>
      <dgm:spPr/>
    </dgm:pt>
    <dgm:pt modelId="{0A125FFA-72E5-4F85-80A4-52C42B2B2D77}" type="pres">
      <dgm:prSet presAssocID="{B6D32D3B-9E55-4C39-8400-70E915C8C557}" presName="childText" presStyleLbl="conFgAcc1" presStyleIdx="0" presStyleCnt="4">
        <dgm:presLayoutVars>
          <dgm:bulletEnabled val="1"/>
        </dgm:presLayoutVars>
      </dgm:prSet>
      <dgm:spPr/>
    </dgm:pt>
    <dgm:pt modelId="{3955541B-1C2F-4B06-AA63-3284EF55E1FC}" type="pres">
      <dgm:prSet presAssocID="{B13096D6-4288-48A8-9753-3EA45E6432BC}" presName="spaceBetweenRectangles" presStyleCnt="0"/>
      <dgm:spPr/>
    </dgm:pt>
    <dgm:pt modelId="{0B948F13-26CB-4D4E-A56B-E280EDE6EE8B}" type="pres">
      <dgm:prSet presAssocID="{90BF7605-86D0-4AF4-AD8C-C817B066E1AC}" presName="parentLin" presStyleCnt="0"/>
      <dgm:spPr/>
    </dgm:pt>
    <dgm:pt modelId="{D8B2BFEF-26C0-4ED8-803C-C9F6EA40A9F5}" type="pres">
      <dgm:prSet presAssocID="{90BF7605-86D0-4AF4-AD8C-C817B066E1AC}" presName="parentLeftMargin" presStyleLbl="node1" presStyleIdx="0" presStyleCnt="4"/>
      <dgm:spPr/>
    </dgm:pt>
    <dgm:pt modelId="{886DD09D-1F7B-4E7B-BD6F-18567D92AD52}" type="pres">
      <dgm:prSet presAssocID="{90BF7605-86D0-4AF4-AD8C-C817B066E1A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B45913-D3A9-43CF-9499-5C3CEA5255C0}" type="pres">
      <dgm:prSet presAssocID="{90BF7605-86D0-4AF4-AD8C-C817B066E1AC}" presName="negativeSpace" presStyleCnt="0"/>
      <dgm:spPr/>
    </dgm:pt>
    <dgm:pt modelId="{24505CAF-3B67-40AC-867F-59E21C78700D}" type="pres">
      <dgm:prSet presAssocID="{90BF7605-86D0-4AF4-AD8C-C817B066E1AC}" presName="childText" presStyleLbl="conFgAcc1" presStyleIdx="1" presStyleCnt="4">
        <dgm:presLayoutVars>
          <dgm:bulletEnabled val="1"/>
        </dgm:presLayoutVars>
      </dgm:prSet>
      <dgm:spPr/>
    </dgm:pt>
    <dgm:pt modelId="{FD2589B8-E243-4F7A-941B-2FB8C55AC747}" type="pres">
      <dgm:prSet presAssocID="{718FB59F-E223-4D69-8C05-88B99741E494}" presName="spaceBetweenRectangles" presStyleCnt="0"/>
      <dgm:spPr/>
    </dgm:pt>
    <dgm:pt modelId="{A33AC1C2-8956-4AF9-9896-039E9E734E34}" type="pres">
      <dgm:prSet presAssocID="{0D03CF6B-EFBB-484C-8AFF-E7C3CEA2F32E}" presName="parentLin" presStyleCnt="0"/>
      <dgm:spPr/>
    </dgm:pt>
    <dgm:pt modelId="{BC22E9BF-A6D7-4419-A5E9-8700EE93AC3D}" type="pres">
      <dgm:prSet presAssocID="{0D03CF6B-EFBB-484C-8AFF-E7C3CEA2F32E}" presName="parentLeftMargin" presStyleLbl="node1" presStyleIdx="1" presStyleCnt="4"/>
      <dgm:spPr/>
    </dgm:pt>
    <dgm:pt modelId="{5798E250-C50F-4532-8472-786D21215546}" type="pres">
      <dgm:prSet presAssocID="{0D03CF6B-EFBB-484C-8AFF-E7C3CEA2F32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9180A1-9345-42F5-AC7D-287D4F58ED27}" type="pres">
      <dgm:prSet presAssocID="{0D03CF6B-EFBB-484C-8AFF-E7C3CEA2F32E}" presName="negativeSpace" presStyleCnt="0"/>
      <dgm:spPr/>
    </dgm:pt>
    <dgm:pt modelId="{C079A578-1766-4818-AE66-24D22C9FD749}" type="pres">
      <dgm:prSet presAssocID="{0D03CF6B-EFBB-484C-8AFF-E7C3CEA2F32E}" presName="childText" presStyleLbl="conFgAcc1" presStyleIdx="2" presStyleCnt="4">
        <dgm:presLayoutVars>
          <dgm:bulletEnabled val="1"/>
        </dgm:presLayoutVars>
      </dgm:prSet>
      <dgm:spPr/>
    </dgm:pt>
    <dgm:pt modelId="{4028801E-8BD8-42C0-9817-B4A012F459C4}" type="pres">
      <dgm:prSet presAssocID="{63B32053-23EB-427F-8FEB-91BF84AD4159}" presName="spaceBetweenRectangles" presStyleCnt="0"/>
      <dgm:spPr/>
    </dgm:pt>
    <dgm:pt modelId="{F9A3D013-84C0-4E13-A9F6-18BF297D34A2}" type="pres">
      <dgm:prSet presAssocID="{7D2FA174-654F-4A36-8B24-E2F37484AFE0}" presName="parentLin" presStyleCnt="0"/>
      <dgm:spPr/>
    </dgm:pt>
    <dgm:pt modelId="{B34FF166-8675-4446-AF5C-5F8CD971ABCC}" type="pres">
      <dgm:prSet presAssocID="{7D2FA174-654F-4A36-8B24-E2F37484AFE0}" presName="parentLeftMargin" presStyleLbl="node1" presStyleIdx="2" presStyleCnt="4"/>
      <dgm:spPr/>
    </dgm:pt>
    <dgm:pt modelId="{A2C719A7-BABE-4468-A60D-6ED7173C4761}" type="pres">
      <dgm:prSet presAssocID="{7D2FA174-654F-4A36-8B24-E2F37484AFE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F611300-DB46-4183-81B2-078C341A7EC7}" type="pres">
      <dgm:prSet presAssocID="{7D2FA174-654F-4A36-8B24-E2F37484AFE0}" presName="negativeSpace" presStyleCnt="0"/>
      <dgm:spPr/>
    </dgm:pt>
    <dgm:pt modelId="{905579AF-D205-483E-BFA3-887DEA8D8BF6}" type="pres">
      <dgm:prSet presAssocID="{7D2FA174-654F-4A36-8B24-E2F37484AFE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81F6E2C-EE10-49AF-AF24-771EE3C7DC7B}" type="presOf" srcId="{7D2FA174-654F-4A36-8B24-E2F37484AFE0}" destId="{A2C719A7-BABE-4468-A60D-6ED7173C4761}" srcOrd="1" destOrd="0" presId="urn:microsoft.com/office/officeart/2005/8/layout/list1"/>
    <dgm:cxn modelId="{A1E01334-A426-4B71-9135-646DC6889A89}" type="presOf" srcId="{B6D32D3B-9E55-4C39-8400-70E915C8C557}" destId="{B03A6271-CC84-4A9D-80E9-4FE7FC2364F0}" srcOrd="1" destOrd="0" presId="urn:microsoft.com/office/officeart/2005/8/layout/list1"/>
    <dgm:cxn modelId="{88763939-5E6E-4198-A535-035474461C11}" type="presOf" srcId="{1002359F-23AB-454C-B7DA-1F4260C4055B}" destId="{1D0E6921-25C2-4ED7-AFC7-9858A1C66241}" srcOrd="0" destOrd="0" presId="urn:microsoft.com/office/officeart/2005/8/layout/list1"/>
    <dgm:cxn modelId="{041BA93A-4B67-45B3-84AA-5E3304594FCE}" srcId="{1002359F-23AB-454C-B7DA-1F4260C4055B}" destId="{B6D32D3B-9E55-4C39-8400-70E915C8C557}" srcOrd="0" destOrd="0" parTransId="{C052A53E-C927-44DD-93AD-9ABE45AEB2EF}" sibTransId="{B13096D6-4288-48A8-9753-3EA45E6432BC}"/>
    <dgm:cxn modelId="{4551B35B-5E33-494A-B8B2-79D5377505B3}" type="presOf" srcId="{90BF7605-86D0-4AF4-AD8C-C817B066E1AC}" destId="{D8B2BFEF-26C0-4ED8-803C-C9F6EA40A9F5}" srcOrd="0" destOrd="0" presId="urn:microsoft.com/office/officeart/2005/8/layout/list1"/>
    <dgm:cxn modelId="{A8B91747-702B-4C29-86AC-27A7DE0E7000}" srcId="{1002359F-23AB-454C-B7DA-1F4260C4055B}" destId="{0D03CF6B-EFBB-484C-8AFF-E7C3CEA2F32E}" srcOrd="2" destOrd="0" parTransId="{82A47B88-95B8-4B0D-936E-CC90E6A4C24C}" sibTransId="{63B32053-23EB-427F-8FEB-91BF84AD4159}"/>
    <dgm:cxn modelId="{5178B86A-173C-4BB1-AE27-6EEA8897AFE3}" type="presOf" srcId="{B6D32D3B-9E55-4C39-8400-70E915C8C557}" destId="{508C6CA4-81A7-4774-80C3-B2A467EE356F}" srcOrd="0" destOrd="0" presId="urn:microsoft.com/office/officeart/2005/8/layout/list1"/>
    <dgm:cxn modelId="{DA62936E-FE09-4094-9E3B-8EFF2CCE1EE0}" srcId="{1002359F-23AB-454C-B7DA-1F4260C4055B}" destId="{90BF7605-86D0-4AF4-AD8C-C817B066E1AC}" srcOrd="1" destOrd="0" parTransId="{33A5A161-9637-4FA2-9384-B20E461AA7FB}" sibTransId="{718FB59F-E223-4D69-8C05-88B99741E494}"/>
    <dgm:cxn modelId="{A9B9FA93-3355-4A2E-BC65-0C870FE96A8E}" type="presOf" srcId="{90BF7605-86D0-4AF4-AD8C-C817B066E1AC}" destId="{886DD09D-1F7B-4E7B-BD6F-18567D92AD52}" srcOrd="1" destOrd="0" presId="urn:microsoft.com/office/officeart/2005/8/layout/list1"/>
    <dgm:cxn modelId="{EE31179D-7310-4187-ADF8-E52464E43F64}" type="presOf" srcId="{7D2FA174-654F-4A36-8B24-E2F37484AFE0}" destId="{B34FF166-8675-4446-AF5C-5F8CD971ABCC}" srcOrd="0" destOrd="0" presId="urn:microsoft.com/office/officeart/2005/8/layout/list1"/>
    <dgm:cxn modelId="{4915E4AD-0BCC-404D-ACC0-6969A5009BBF}" srcId="{1002359F-23AB-454C-B7DA-1F4260C4055B}" destId="{7D2FA174-654F-4A36-8B24-E2F37484AFE0}" srcOrd="3" destOrd="0" parTransId="{621DC9D8-38E1-4961-9889-3F5588E253BC}" sibTransId="{237975E4-010F-4CB0-AE79-3C2F73E828ED}"/>
    <dgm:cxn modelId="{950098BD-1AD6-45A4-A62E-6065A6F8DB9E}" type="presOf" srcId="{0D03CF6B-EFBB-484C-8AFF-E7C3CEA2F32E}" destId="{5798E250-C50F-4532-8472-786D21215546}" srcOrd="1" destOrd="0" presId="urn:microsoft.com/office/officeart/2005/8/layout/list1"/>
    <dgm:cxn modelId="{2EE09FED-29DD-47CD-B687-B8761545A6F4}" type="presOf" srcId="{0D03CF6B-EFBB-484C-8AFF-E7C3CEA2F32E}" destId="{BC22E9BF-A6D7-4419-A5E9-8700EE93AC3D}" srcOrd="0" destOrd="0" presId="urn:microsoft.com/office/officeart/2005/8/layout/list1"/>
    <dgm:cxn modelId="{8E8FFC15-FD7A-4FB4-ABD1-F493079A51FE}" type="presParOf" srcId="{1D0E6921-25C2-4ED7-AFC7-9858A1C66241}" destId="{DEA9A5B3-CDD5-41E0-AE3B-D1A1844AF8FF}" srcOrd="0" destOrd="0" presId="urn:microsoft.com/office/officeart/2005/8/layout/list1"/>
    <dgm:cxn modelId="{5CC879FB-DD0B-48B4-AFCC-AFDCF9353BEB}" type="presParOf" srcId="{DEA9A5B3-CDD5-41E0-AE3B-D1A1844AF8FF}" destId="{508C6CA4-81A7-4774-80C3-B2A467EE356F}" srcOrd="0" destOrd="0" presId="urn:microsoft.com/office/officeart/2005/8/layout/list1"/>
    <dgm:cxn modelId="{957156ED-36F8-462B-9E3A-8365F324C2DF}" type="presParOf" srcId="{DEA9A5B3-CDD5-41E0-AE3B-D1A1844AF8FF}" destId="{B03A6271-CC84-4A9D-80E9-4FE7FC2364F0}" srcOrd="1" destOrd="0" presId="urn:microsoft.com/office/officeart/2005/8/layout/list1"/>
    <dgm:cxn modelId="{CC1CC71E-7DC5-40F9-818F-478D0CB0CB86}" type="presParOf" srcId="{1D0E6921-25C2-4ED7-AFC7-9858A1C66241}" destId="{F2AE546A-1F92-4128-81E8-38087E0E7300}" srcOrd="1" destOrd="0" presId="urn:microsoft.com/office/officeart/2005/8/layout/list1"/>
    <dgm:cxn modelId="{1757ADF8-963D-4997-904E-D52C7297C292}" type="presParOf" srcId="{1D0E6921-25C2-4ED7-AFC7-9858A1C66241}" destId="{0A125FFA-72E5-4F85-80A4-52C42B2B2D77}" srcOrd="2" destOrd="0" presId="urn:microsoft.com/office/officeart/2005/8/layout/list1"/>
    <dgm:cxn modelId="{6F4BD454-0189-490C-9250-27BE79F0AD59}" type="presParOf" srcId="{1D0E6921-25C2-4ED7-AFC7-9858A1C66241}" destId="{3955541B-1C2F-4B06-AA63-3284EF55E1FC}" srcOrd="3" destOrd="0" presId="urn:microsoft.com/office/officeart/2005/8/layout/list1"/>
    <dgm:cxn modelId="{A41E52F2-D2EB-4231-8FDC-6B0AF5A99E2B}" type="presParOf" srcId="{1D0E6921-25C2-4ED7-AFC7-9858A1C66241}" destId="{0B948F13-26CB-4D4E-A56B-E280EDE6EE8B}" srcOrd="4" destOrd="0" presId="urn:microsoft.com/office/officeart/2005/8/layout/list1"/>
    <dgm:cxn modelId="{8B1EF428-E147-4240-8F17-8A7B9661C4C1}" type="presParOf" srcId="{0B948F13-26CB-4D4E-A56B-E280EDE6EE8B}" destId="{D8B2BFEF-26C0-4ED8-803C-C9F6EA40A9F5}" srcOrd="0" destOrd="0" presId="urn:microsoft.com/office/officeart/2005/8/layout/list1"/>
    <dgm:cxn modelId="{8FDD6173-9A14-42CE-A0DB-7F4846BF4599}" type="presParOf" srcId="{0B948F13-26CB-4D4E-A56B-E280EDE6EE8B}" destId="{886DD09D-1F7B-4E7B-BD6F-18567D92AD52}" srcOrd="1" destOrd="0" presId="urn:microsoft.com/office/officeart/2005/8/layout/list1"/>
    <dgm:cxn modelId="{2A8ACB8B-0C33-45DB-9752-5C52A2934E70}" type="presParOf" srcId="{1D0E6921-25C2-4ED7-AFC7-9858A1C66241}" destId="{C0B45913-D3A9-43CF-9499-5C3CEA5255C0}" srcOrd="5" destOrd="0" presId="urn:microsoft.com/office/officeart/2005/8/layout/list1"/>
    <dgm:cxn modelId="{C21AD42B-72E3-4B16-A5A5-9E958F13D691}" type="presParOf" srcId="{1D0E6921-25C2-4ED7-AFC7-9858A1C66241}" destId="{24505CAF-3B67-40AC-867F-59E21C78700D}" srcOrd="6" destOrd="0" presId="urn:microsoft.com/office/officeart/2005/8/layout/list1"/>
    <dgm:cxn modelId="{C9FF2C9E-B322-4921-807B-0237E21E235B}" type="presParOf" srcId="{1D0E6921-25C2-4ED7-AFC7-9858A1C66241}" destId="{FD2589B8-E243-4F7A-941B-2FB8C55AC747}" srcOrd="7" destOrd="0" presId="urn:microsoft.com/office/officeart/2005/8/layout/list1"/>
    <dgm:cxn modelId="{5BD08906-85F0-4FB8-9A8C-2E1113E57E40}" type="presParOf" srcId="{1D0E6921-25C2-4ED7-AFC7-9858A1C66241}" destId="{A33AC1C2-8956-4AF9-9896-039E9E734E34}" srcOrd="8" destOrd="0" presId="urn:microsoft.com/office/officeart/2005/8/layout/list1"/>
    <dgm:cxn modelId="{71E69FBD-2363-4D12-ADE7-340C1BE5347F}" type="presParOf" srcId="{A33AC1C2-8956-4AF9-9896-039E9E734E34}" destId="{BC22E9BF-A6D7-4419-A5E9-8700EE93AC3D}" srcOrd="0" destOrd="0" presId="urn:microsoft.com/office/officeart/2005/8/layout/list1"/>
    <dgm:cxn modelId="{53ABE026-F4F8-43E9-9DDF-1A4585B4B752}" type="presParOf" srcId="{A33AC1C2-8956-4AF9-9896-039E9E734E34}" destId="{5798E250-C50F-4532-8472-786D21215546}" srcOrd="1" destOrd="0" presId="urn:microsoft.com/office/officeart/2005/8/layout/list1"/>
    <dgm:cxn modelId="{41B9D5C6-6061-4C18-9F09-BC73AD8BE26D}" type="presParOf" srcId="{1D0E6921-25C2-4ED7-AFC7-9858A1C66241}" destId="{269180A1-9345-42F5-AC7D-287D4F58ED27}" srcOrd="9" destOrd="0" presId="urn:microsoft.com/office/officeart/2005/8/layout/list1"/>
    <dgm:cxn modelId="{7423D1B3-FF11-4C10-A284-127B3C7F5984}" type="presParOf" srcId="{1D0E6921-25C2-4ED7-AFC7-9858A1C66241}" destId="{C079A578-1766-4818-AE66-24D22C9FD749}" srcOrd="10" destOrd="0" presId="urn:microsoft.com/office/officeart/2005/8/layout/list1"/>
    <dgm:cxn modelId="{F182DB92-9E1C-4E59-BDEA-705001447B8C}" type="presParOf" srcId="{1D0E6921-25C2-4ED7-AFC7-9858A1C66241}" destId="{4028801E-8BD8-42C0-9817-B4A012F459C4}" srcOrd="11" destOrd="0" presId="urn:microsoft.com/office/officeart/2005/8/layout/list1"/>
    <dgm:cxn modelId="{3D49796C-6AD5-4948-95EF-53A6C9EF7CCD}" type="presParOf" srcId="{1D0E6921-25C2-4ED7-AFC7-9858A1C66241}" destId="{F9A3D013-84C0-4E13-A9F6-18BF297D34A2}" srcOrd="12" destOrd="0" presId="urn:microsoft.com/office/officeart/2005/8/layout/list1"/>
    <dgm:cxn modelId="{4E6736A6-9D89-45B2-973A-93A0C959777F}" type="presParOf" srcId="{F9A3D013-84C0-4E13-A9F6-18BF297D34A2}" destId="{B34FF166-8675-4446-AF5C-5F8CD971ABCC}" srcOrd="0" destOrd="0" presId="urn:microsoft.com/office/officeart/2005/8/layout/list1"/>
    <dgm:cxn modelId="{CB7B9C44-DDBA-4C3A-AADE-E3C85BA2E5BB}" type="presParOf" srcId="{F9A3D013-84C0-4E13-A9F6-18BF297D34A2}" destId="{A2C719A7-BABE-4468-A60D-6ED7173C4761}" srcOrd="1" destOrd="0" presId="urn:microsoft.com/office/officeart/2005/8/layout/list1"/>
    <dgm:cxn modelId="{9441BB80-A1B6-45CA-A70C-6876F5CA462F}" type="presParOf" srcId="{1D0E6921-25C2-4ED7-AFC7-9858A1C66241}" destId="{9F611300-DB46-4183-81B2-078C341A7EC7}" srcOrd="13" destOrd="0" presId="urn:microsoft.com/office/officeart/2005/8/layout/list1"/>
    <dgm:cxn modelId="{25941E41-B311-4F15-B09E-7C7B00B8BE5A}" type="presParOf" srcId="{1D0E6921-25C2-4ED7-AFC7-9858A1C66241}" destId="{905579AF-D205-483E-BFA3-887DEA8D8BF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AB41F2-45C8-4C1E-AC73-7CF2DAA0FE50}" type="doc">
      <dgm:prSet loTypeId="urn:microsoft.com/office/officeart/2005/8/layout/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SE"/>
        </a:p>
      </dgm:t>
    </dgm:pt>
    <dgm:pt modelId="{B1155D1F-0F5D-485B-8E82-FB0E3292C754}">
      <dgm:prSet phldrT="[Text]"/>
      <dgm:spPr/>
      <dgm:t>
        <a:bodyPr/>
        <a:lstStyle/>
        <a:p>
          <a:r>
            <a:rPr lang="sv-SE" dirty="0"/>
            <a:t>Definition och abstract</a:t>
          </a:r>
          <a:endParaRPr lang="en-SE" dirty="0"/>
        </a:p>
      </dgm:t>
    </dgm:pt>
    <dgm:pt modelId="{C204FFEC-51C0-40D1-A757-1E87301B8E87}" type="parTrans" cxnId="{810E3AB0-1F26-47B0-83C8-7BBD3CFD2473}">
      <dgm:prSet/>
      <dgm:spPr/>
      <dgm:t>
        <a:bodyPr/>
        <a:lstStyle/>
        <a:p>
          <a:endParaRPr lang="en-SE"/>
        </a:p>
      </dgm:t>
    </dgm:pt>
    <dgm:pt modelId="{E76555CF-896E-4DE2-9633-5246D5FBECC8}" type="sibTrans" cxnId="{810E3AB0-1F26-47B0-83C8-7BBD3CFD2473}">
      <dgm:prSet/>
      <dgm:spPr/>
      <dgm:t>
        <a:bodyPr/>
        <a:lstStyle/>
        <a:p>
          <a:endParaRPr lang="en-SE"/>
        </a:p>
      </dgm:t>
    </dgm:pt>
    <dgm:pt modelId="{58D97A9A-0BA3-4E02-BC1D-2DE3DAF086A5}">
      <dgm:prSet phldrT="[Text]"/>
      <dgm:spPr/>
      <dgm:t>
        <a:bodyPr/>
        <a:lstStyle/>
        <a:p>
          <a:r>
            <a:rPr lang="sv-SE" dirty="0"/>
            <a:t>Tidsplanöversikt</a:t>
          </a:r>
          <a:endParaRPr lang="en-SE" dirty="0"/>
        </a:p>
      </dgm:t>
    </dgm:pt>
    <dgm:pt modelId="{4849EF9C-D57C-42B5-A1DC-249C66F3F9CB}" type="parTrans" cxnId="{A9C59A48-2492-4905-8768-C5763C524A3C}">
      <dgm:prSet/>
      <dgm:spPr/>
      <dgm:t>
        <a:bodyPr/>
        <a:lstStyle/>
        <a:p>
          <a:endParaRPr lang="en-SE"/>
        </a:p>
      </dgm:t>
    </dgm:pt>
    <dgm:pt modelId="{8BF393D8-0031-421E-9720-4A32C53F6BBE}" type="sibTrans" cxnId="{A9C59A48-2492-4905-8768-C5763C524A3C}">
      <dgm:prSet/>
      <dgm:spPr/>
      <dgm:t>
        <a:bodyPr/>
        <a:lstStyle/>
        <a:p>
          <a:endParaRPr lang="en-SE"/>
        </a:p>
      </dgm:t>
    </dgm:pt>
    <dgm:pt modelId="{C61249E0-8672-42E9-8448-E587F9BB36AD}">
      <dgm:prSet phldrT="[Text]"/>
      <dgm:spPr/>
      <dgm:t>
        <a:bodyPr/>
        <a:lstStyle/>
        <a:p>
          <a:r>
            <a:rPr lang="sv-SE" dirty="0" err="1"/>
            <a:t>Entanglement</a:t>
          </a:r>
          <a:r>
            <a:rPr lang="sv-SE" dirty="0"/>
            <a:t> system</a:t>
          </a:r>
          <a:endParaRPr lang="en-SE" dirty="0"/>
        </a:p>
      </dgm:t>
    </dgm:pt>
    <dgm:pt modelId="{570155C1-3156-4DEF-859E-720778E158A5}" type="parTrans" cxnId="{1FA44800-6157-4989-B3F9-9CFEF2794FD8}">
      <dgm:prSet/>
      <dgm:spPr/>
      <dgm:t>
        <a:bodyPr/>
        <a:lstStyle/>
        <a:p>
          <a:endParaRPr lang="en-SE"/>
        </a:p>
      </dgm:t>
    </dgm:pt>
    <dgm:pt modelId="{5917C0A6-DA42-4CAC-AAAB-66E2A356C36B}" type="sibTrans" cxnId="{1FA44800-6157-4989-B3F9-9CFEF2794FD8}">
      <dgm:prSet/>
      <dgm:spPr/>
      <dgm:t>
        <a:bodyPr/>
        <a:lstStyle/>
        <a:p>
          <a:endParaRPr lang="en-SE"/>
        </a:p>
      </dgm:t>
    </dgm:pt>
    <dgm:pt modelId="{087B3EAB-A580-44D4-AE5F-A6BF3E7B2966}">
      <dgm:prSet phldrT="[Text]"/>
      <dgm:spPr/>
      <dgm:t>
        <a:bodyPr/>
        <a:lstStyle/>
        <a:p>
          <a:r>
            <a:rPr lang="sv-SE" dirty="0"/>
            <a:t>Arbetsmetoder</a:t>
          </a:r>
          <a:endParaRPr lang="en-SE" dirty="0"/>
        </a:p>
      </dgm:t>
    </dgm:pt>
    <dgm:pt modelId="{8B482624-07DA-407E-AB3B-799BD6CCA0B0}" type="parTrans" cxnId="{8182706A-7B5F-41D0-ABD3-36A0A2446198}">
      <dgm:prSet/>
      <dgm:spPr/>
      <dgm:t>
        <a:bodyPr/>
        <a:lstStyle/>
        <a:p>
          <a:endParaRPr lang="en-SE"/>
        </a:p>
      </dgm:t>
    </dgm:pt>
    <dgm:pt modelId="{37869B63-4645-4727-BB97-0BF1EAEE916D}" type="sibTrans" cxnId="{8182706A-7B5F-41D0-ABD3-36A0A2446198}">
      <dgm:prSet/>
      <dgm:spPr/>
      <dgm:t>
        <a:bodyPr/>
        <a:lstStyle/>
        <a:p>
          <a:endParaRPr lang="en-SE"/>
        </a:p>
      </dgm:t>
    </dgm:pt>
    <dgm:pt modelId="{6D726382-5FB7-43E7-BCBC-B8EC08A7CDDF}">
      <dgm:prSet phldrT="[Text]"/>
      <dgm:spPr/>
      <dgm:t>
        <a:bodyPr/>
        <a:lstStyle/>
        <a:p>
          <a:r>
            <a:rPr lang="sv-SE" dirty="0"/>
            <a:t>Tidsplanering</a:t>
          </a:r>
          <a:endParaRPr lang="en-SE" dirty="0"/>
        </a:p>
      </dgm:t>
    </dgm:pt>
    <dgm:pt modelId="{4FCEA104-8B5C-49DE-BD18-D938F9AFC27E}" type="parTrans" cxnId="{138ABA00-C83C-489F-AFD4-C2B1683FBF58}">
      <dgm:prSet/>
      <dgm:spPr/>
      <dgm:t>
        <a:bodyPr/>
        <a:lstStyle/>
        <a:p>
          <a:endParaRPr lang="en-SE"/>
        </a:p>
      </dgm:t>
    </dgm:pt>
    <dgm:pt modelId="{104B80E0-39BE-4E13-83D3-CD65D0AA7396}" type="sibTrans" cxnId="{138ABA00-C83C-489F-AFD4-C2B1683FBF58}">
      <dgm:prSet/>
      <dgm:spPr/>
      <dgm:t>
        <a:bodyPr/>
        <a:lstStyle/>
        <a:p>
          <a:endParaRPr lang="en-SE"/>
        </a:p>
      </dgm:t>
    </dgm:pt>
    <dgm:pt modelId="{6E47FE79-9BAC-4FE5-A83E-5292914BC38E}">
      <dgm:prSet phldrT="[Text]"/>
      <dgm:spPr/>
      <dgm:t>
        <a:bodyPr/>
        <a:lstStyle/>
        <a:p>
          <a:r>
            <a:rPr lang="sv-SE" dirty="0"/>
            <a:t>Föremålsplanering</a:t>
          </a:r>
          <a:endParaRPr lang="en-SE" dirty="0"/>
        </a:p>
      </dgm:t>
    </dgm:pt>
    <dgm:pt modelId="{B1421C21-A436-4787-B9F4-D4EB2A6401AA}" type="parTrans" cxnId="{161AFC00-AF0C-4F27-B4A7-B950C7ADFCB7}">
      <dgm:prSet/>
      <dgm:spPr/>
      <dgm:t>
        <a:bodyPr/>
        <a:lstStyle/>
        <a:p>
          <a:endParaRPr lang="en-SE"/>
        </a:p>
      </dgm:t>
    </dgm:pt>
    <dgm:pt modelId="{DD316C52-5AFA-467D-A6EB-A57F734EC23C}" type="sibTrans" cxnId="{161AFC00-AF0C-4F27-B4A7-B950C7ADFCB7}">
      <dgm:prSet/>
      <dgm:spPr/>
      <dgm:t>
        <a:bodyPr/>
        <a:lstStyle/>
        <a:p>
          <a:endParaRPr lang="en-SE"/>
        </a:p>
      </dgm:t>
    </dgm:pt>
    <dgm:pt modelId="{75781F95-B1A5-43D7-8713-B90FEEE6BCA1}" type="pres">
      <dgm:prSet presAssocID="{57AB41F2-45C8-4C1E-AC73-7CF2DAA0FE50}" presName="linear" presStyleCnt="0">
        <dgm:presLayoutVars>
          <dgm:dir/>
          <dgm:animLvl val="lvl"/>
          <dgm:resizeHandles val="exact"/>
        </dgm:presLayoutVars>
      </dgm:prSet>
      <dgm:spPr/>
    </dgm:pt>
    <dgm:pt modelId="{7888703C-301D-4300-9369-4EE7D81622EA}" type="pres">
      <dgm:prSet presAssocID="{B1155D1F-0F5D-485B-8E82-FB0E3292C754}" presName="parentLin" presStyleCnt="0"/>
      <dgm:spPr/>
    </dgm:pt>
    <dgm:pt modelId="{ED6C2269-4DA1-4357-9EA1-6554C96FA4C6}" type="pres">
      <dgm:prSet presAssocID="{B1155D1F-0F5D-485B-8E82-FB0E3292C754}" presName="parentLeftMargin" presStyleLbl="node1" presStyleIdx="0" presStyleCnt="6"/>
      <dgm:spPr/>
    </dgm:pt>
    <dgm:pt modelId="{9D7B43C1-7789-4ED1-B82A-98D71ABD80FC}" type="pres">
      <dgm:prSet presAssocID="{B1155D1F-0F5D-485B-8E82-FB0E3292C75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1EFF858-DE06-4ACA-9486-F5122AC89008}" type="pres">
      <dgm:prSet presAssocID="{B1155D1F-0F5D-485B-8E82-FB0E3292C754}" presName="negativeSpace" presStyleCnt="0"/>
      <dgm:spPr/>
    </dgm:pt>
    <dgm:pt modelId="{43459A70-AACB-47F3-BA61-3B3697092B87}" type="pres">
      <dgm:prSet presAssocID="{B1155D1F-0F5D-485B-8E82-FB0E3292C754}" presName="childText" presStyleLbl="conFgAcc1" presStyleIdx="0" presStyleCnt="6">
        <dgm:presLayoutVars>
          <dgm:bulletEnabled val="1"/>
        </dgm:presLayoutVars>
      </dgm:prSet>
      <dgm:spPr/>
    </dgm:pt>
    <dgm:pt modelId="{7D8511DC-C42F-4CC3-83CE-A54344A8C71B}" type="pres">
      <dgm:prSet presAssocID="{E76555CF-896E-4DE2-9633-5246D5FBECC8}" presName="spaceBetweenRectangles" presStyleCnt="0"/>
      <dgm:spPr/>
    </dgm:pt>
    <dgm:pt modelId="{4A7DDDB9-4DE1-421E-85E0-9AFC5C5B4F4D}" type="pres">
      <dgm:prSet presAssocID="{58D97A9A-0BA3-4E02-BC1D-2DE3DAF086A5}" presName="parentLin" presStyleCnt="0"/>
      <dgm:spPr/>
    </dgm:pt>
    <dgm:pt modelId="{76D77928-2F71-43C4-B796-19B7D7042E3F}" type="pres">
      <dgm:prSet presAssocID="{58D97A9A-0BA3-4E02-BC1D-2DE3DAF086A5}" presName="parentLeftMargin" presStyleLbl="node1" presStyleIdx="0" presStyleCnt="6"/>
      <dgm:spPr/>
    </dgm:pt>
    <dgm:pt modelId="{151B0718-46C2-49C5-AB78-DA5474BD22B7}" type="pres">
      <dgm:prSet presAssocID="{58D97A9A-0BA3-4E02-BC1D-2DE3DAF086A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FFCC912-623D-40E7-9669-067833A161E5}" type="pres">
      <dgm:prSet presAssocID="{58D97A9A-0BA3-4E02-BC1D-2DE3DAF086A5}" presName="negativeSpace" presStyleCnt="0"/>
      <dgm:spPr/>
    </dgm:pt>
    <dgm:pt modelId="{0E86A606-DD1A-44AA-AAE7-5B87F15D2301}" type="pres">
      <dgm:prSet presAssocID="{58D97A9A-0BA3-4E02-BC1D-2DE3DAF086A5}" presName="childText" presStyleLbl="conFgAcc1" presStyleIdx="1" presStyleCnt="6">
        <dgm:presLayoutVars>
          <dgm:bulletEnabled val="1"/>
        </dgm:presLayoutVars>
      </dgm:prSet>
      <dgm:spPr/>
    </dgm:pt>
    <dgm:pt modelId="{1B4A00FD-FC91-40B2-884E-FFA9E08EBC37}" type="pres">
      <dgm:prSet presAssocID="{8BF393D8-0031-421E-9720-4A32C53F6BBE}" presName="spaceBetweenRectangles" presStyleCnt="0"/>
      <dgm:spPr/>
    </dgm:pt>
    <dgm:pt modelId="{E4013608-370F-4409-BA20-CA41DD799597}" type="pres">
      <dgm:prSet presAssocID="{C61249E0-8672-42E9-8448-E587F9BB36AD}" presName="parentLin" presStyleCnt="0"/>
      <dgm:spPr/>
    </dgm:pt>
    <dgm:pt modelId="{BC291504-2A92-4E31-8D92-142D5DCC0ABC}" type="pres">
      <dgm:prSet presAssocID="{C61249E0-8672-42E9-8448-E587F9BB36AD}" presName="parentLeftMargin" presStyleLbl="node1" presStyleIdx="1" presStyleCnt="6"/>
      <dgm:spPr/>
    </dgm:pt>
    <dgm:pt modelId="{6A6E10DC-E00F-457B-A6AA-6F4851C995EC}" type="pres">
      <dgm:prSet presAssocID="{C61249E0-8672-42E9-8448-E587F9BB36A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530028E-B721-4D5B-9D46-8DE71F88214A}" type="pres">
      <dgm:prSet presAssocID="{C61249E0-8672-42E9-8448-E587F9BB36AD}" presName="negativeSpace" presStyleCnt="0"/>
      <dgm:spPr/>
    </dgm:pt>
    <dgm:pt modelId="{5107A1E6-DECC-41FC-99C4-355C714A8429}" type="pres">
      <dgm:prSet presAssocID="{C61249E0-8672-42E9-8448-E587F9BB36AD}" presName="childText" presStyleLbl="conFgAcc1" presStyleIdx="2" presStyleCnt="6">
        <dgm:presLayoutVars>
          <dgm:bulletEnabled val="1"/>
        </dgm:presLayoutVars>
      </dgm:prSet>
      <dgm:spPr/>
    </dgm:pt>
    <dgm:pt modelId="{E9B0B66A-B462-480F-975B-CB2104FB7F3E}" type="pres">
      <dgm:prSet presAssocID="{5917C0A6-DA42-4CAC-AAAB-66E2A356C36B}" presName="spaceBetweenRectangles" presStyleCnt="0"/>
      <dgm:spPr/>
    </dgm:pt>
    <dgm:pt modelId="{53D91C6D-3421-4D35-AF5E-2B2D43EAD02E}" type="pres">
      <dgm:prSet presAssocID="{087B3EAB-A580-44D4-AE5F-A6BF3E7B2966}" presName="parentLin" presStyleCnt="0"/>
      <dgm:spPr/>
    </dgm:pt>
    <dgm:pt modelId="{4DD820DD-0FE9-4C76-AE22-D14C67833843}" type="pres">
      <dgm:prSet presAssocID="{087B3EAB-A580-44D4-AE5F-A6BF3E7B2966}" presName="parentLeftMargin" presStyleLbl="node1" presStyleIdx="2" presStyleCnt="6"/>
      <dgm:spPr/>
    </dgm:pt>
    <dgm:pt modelId="{4BCAA29D-D3B8-44C2-BE68-3B84DDE4160F}" type="pres">
      <dgm:prSet presAssocID="{087B3EAB-A580-44D4-AE5F-A6BF3E7B296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B1A9A69-7BE9-4822-891F-46143921A96C}" type="pres">
      <dgm:prSet presAssocID="{087B3EAB-A580-44D4-AE5F-A6BF3E7B2966}" presName="negativeSpace" presStyleCnt="0"/>
      <dgm:spPr/>
    </dgm:pt>
    <dgm:pt modelId="{D8D4DFCA-C1D3-43A9-97BF-4B822A162F55}" type="pres">
      <dgm:prSet presAssocID="{087B3EAB-A580-44D4-AE5F-A6BF3E7B2966}" presName="childText" presStyleLbl="conFgAcc1" presStyleIdx="3" presStyleCnt="6">
        <dgm:presLayoutVars>
          <dgm:bulletEnabled val="1"/>
        </dgm:presLayoutVars>
      </dgm:prSet>
      <dgm:spPr/>
    </dgm:pt>
    <dgm:pt modelId="{CB3E064D-B966-4054-9827-776AC38259DF}" type="pres">
      <dgm:prSet presAssocID="{37869B63-4645-4727-BB97-0BF1EAEE916D}" presName="spaceBetweenRectangles" presStyleCnt="0"/>
      <dgm:spPr/>
    </dgm:pt>
    <dgm:pt modelId="{F6C2A10B-3746-4CFC-89EE-4E4C75D95521}" type="pres">
      <dgm:prSet presAssocID="{6D726382-5FB7-43E7-BCBC-B8EC08A7CDDF}" presName="parentLin" presStyleCnt="0"/>
      <dgm:spPr/>
    </dgm:pt>
    <dgm:pt modelId="{249C1B04-6916-4C80-8E96-FE07AAF0A78A}" type="pres">
      <dgm:prSet presAssocID="{6D726382-5FB7-43E7-BCBC-B8EC08A7CDDF}" presName="parentLeftMargin" presStyleLbl="node1" presStyleIdx="3" presStyleCnt="6"/>
      <dgm:spPr/>
    </dgm:pt>
    <dgm:pt modelId="{C57DAB42-6E62-483B-8A38-E691AE796D70}" type="pres">
      <dgm:prSet presAssocID="{6D726382-5FB7-43E7-BCBC-B8EC08A7CDD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C340EEB-2B33-485B-8536-02369A4BC46B}" type="pres">
      <dgm:prSet presAssocID="{6D726382-5FB7-43E7-BCBC-B8EC08A7CDDF}" presName="negativeSpace" presStyleCnt="0"/>
      <dgm:spPr/>
    </dgm:pt>
    <dgm:pt modelId="{89CA3E16-1C38-4297-8758-B99D4DF9D760}" type="pres">
      <dgm:prSet presAssocID="{6D726382-5FB7-43E7-BCBC-B8EC08A7CDDF}" presName="childText" presStyleLbl="conFgAcc1" presStyleIdx="4" presStyleCnt="6">
        <dgm:presLayoutVars>
          <dgm:bulletEnabled val="1"/>
        </dgm:presLayoutVars>
      </dgm:prSet>
      <dgm:spPr/>
    </dgm:pt>
    <dgm:pt modelId="{A981EB7A-7FCA-4BDD-B11B-EB378C496AF1}" type="pres">
      <dgm:prSet presAssocID="{104B80E0-39BE-4E13-83D3-CD65D0AA7396}" presName="spaceBetweenRectangles" presStyleCnt="0"/>
      <dgm:spPr/>
    </dgm:pt>
    <dgm:pt modelId="{39C8C80E-50FB-4AA9-974B-B188C016466F}" type="pres">
      <dgm:prSet presAssocID="{6E47FE79-9BAC-4FE5-A83E-5292914BC38E}" presName="parentLin" presStyleCnt="0"/>
      <dgm:spPr/>
    </dgm:pt>
    <dgm:pt modelId="{FAF004C5-C349-4A06-A5D4-6975FEE75C46}" type="pres">
      <dgm:prSet presAssocID="{6E47FE79-9BAC-4FE5-A83E-5292914BC38E}" presName="parentLeftMargin" presStyleLbl="node1" presStyleIdx="4" presStyleCnt="6"/>
      <dgm:spPr/>
    </dgm:pt>
    <dgm:pt modelId="{DDE07213-4007-4C03-AC9B-AECC32BB1619}" type="pres">
      <dgm:prSet presAssocID="{6E47FE79-9BAC-4FE5-A83E-5292914BC38E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885E767-250D-429D-A28A-3FA17A57890F}" type="pres">
      <dgm:prSet presAssocID="{6E47FE79-9BAC-4FE5-A83E-5292914BC38E}" presName="negativeSpace" presStyleCnt="0"/>
      <dgm:spPr/>
    </dgm:pt>
    <dgm:pt modelId="{47221B3B-6696-4759-B713-BFE27C584FBC}" type="pres">
      <dgm:prSet presAssocID="{6E47FE79-9BAC-4FE5-A83E-5292914BC38E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FA44800-6157-4989-B3F9-9CFEF2794FD8}" srcId="{57AB41F2-45C8-4C1E-AC73-7CF2DAA0FE50}" destId="{C61249E0-8672-42E9-8448-E587F9BB36AD}" srcOrd="2" destOrd="0" parTransId="{570155C1-3156-4DEF-859E-720778E158A5}" sibTransId="{5917C0A6-DA42-4CAC-AAAB-66E2A356C36B}"/>
    <dgm:cxn modelId="{138ABA00-C83C-489F-AFD4-C2B1683FBF58}" srcId="{57AB41F2-45C8-4C1E-AC73-7CF2DAA0FE50}" destId="{6D726382-5FB7-43E7-BCBC-B8EC08A7CDDF}" srcOrd="4" destOrd="0" parTransId="{4FCEA104-8B5C-49DE-BD18-D938F9AFC27E}" sibTransId="{104B80E0-39BE-4E13-83D3-CD65D0AA7396}"/>
    <dgm:cxn modelId="{161AFC00-AF0C-4F27-B4A7-B950C7ADFCB7}" srcId="{57AB41F2-45C8-4C1E-AC73-7CF2DAA0FE50}" destId="{6E47FE79-9BAC-4FE5-A83E-5292914BC38E}" srcOrd="5" destOrd="0" parTransId="{B1421C21-A436-4787-B9F4-D4EB2A6401AA}" sibTransId="{DD316C52-5AFA-467D-A6EB-A57F734EC23C}"/>
    <dgm:cxn modelId="{D3D50507-A458-466F-96CF-3EA1A076ADFA}" type="presOf" srcId="{6D726382-5FB7-43E7-BCBC-B8EC08A7CDDF}" destId="{C57DAB42-6E62-483B-8A38-E691AE796D70}" srcOrd="1" destOrd="0" presId="urn:microsoft.com/office/officeart/2005/8/layout/list1"/>
    <dgm:cxn modelId="{CA11D30D-EC7E-4650-B54A-D94D7B36C585}" type="presOf" srcId="{58D97A9A-0BA3-4E02-BC1D-2DE3DAF086A5}" destId="{76D77928-2F71-43C4-B796-19B7D7042E3F}" srcOrd="0" destOrd="0" presId="urn:microsoft.com/office/officeart/2005/8/layout/list1"/>
    <dgm:cxn modelId="{C7F0CC14-0301-4115-9A1D-5A74B71602E9}" type="presOf" srcId="{C61249E0-8672-42E9-8448-E587F9BB36AD}" destId="{BC291504-2A92-4E31-8D92-142D5DCC0ABC}" srcOrd="0" destOrd="0" presId="urn:microsoft.com/office/officeart/2005/8/layout/list1"/>
    <dgm:cxn modelId="{21445317-EA59-447B-8C88-8B5EB52C0A09}" type="presOf" srcId="{6D726382-5FB7-43E7-BCBC-B8EC08A7CDDF}" destId="{249C1B04-6916-4C80-8E96-FE07AAF0A78A}" srcOrd="0" destOrd="0" presId="urn:microsoft.com/office/officeart/2005/8/layout/list1"/>
    <dgm:cxn modelId="{14407830-F113-491C-8E06-3B08E88537D0}" type="presOf" srcId="{57AB41F2-45C8-4C1E-AC73-7CF2DAA0FE50}" destId="{75781F95-B1A5-43D7-8713-B90FEEE6BCA1}" srcOrd="0" destOrd="0" presId="urn:microsoft.com/office/officeart/2005/8/layout/list1"/>
    <dgm:cxn modelId="{AA26553F-4879-45DE-953A-4F18EFABEA9B}" type="presOf" srcId="{087B3EAB-A580-44D4-AE5F-A6BF3E7B2966}" destId="{4DD820DD-0FE9-4C76-AE22-D14C67833843}" srcOrd="0" destOrd="0" presId="urn:microsoft.com/office/officeart/2005/8/layout/list1"/>
    <dgm:cxn modelId="{A9C59A48-2492-4905-8768-C5763C524A3C}" srcId="{57AB41F2-45C8-4C1E-AC73-7CF2DAA0FE50}" destId="{58D97A9A-0BA3-4E02-BC1D-2DE3DAF086A5}" srcOrd="1" destOrd="0" parTransId="{4849EF9C-D57C-42B5-A1DC-249C66F3F9CB}" sibTransId="{8BF393D8-0031-421E-9720-4A32C53F6BBE}"/>
    <dgm:cxn modelId="{8182706A-7B5F-41D0-ABD3-36A0A2446198}" srcId="{57AB41F2-45C8-4C1E-AC73-7CF2DAA0FE50}" destId="{087B3EAB-A580-44D4-AE5F-A6BF3E7B2966}" srcOrd="3" destOrd="0" parTransId="{8B482624-07DA-407E-AB3B-799BD6CCA0B0}" sibTransId="{37869B63-4645-4727-BB97-0BF1EAEE916D}"/>
    <dgm:cxn modelId="{923CE37C-2826-4A1B-A60E-01FA59486E30}" type="presOf" srcId="{6E47FE79-9BAC-4FE5-A83E-5292914BC38E}" destId="{FAF004C5-C349-4A06-A5D4-6975FEE75C46}" srcOrd="0" destOrd="0" presId="urn:microsoft.com/office/officeart/2005/8/layout/list1"/>
    <dgm:cxn modelId="{4A84E19D-FD96-4BAE-BE69-C0E2E2B22C59}" type="presOf" srcId="{087B3EAB-A580-44D4-AE5F-A6BF3E7B2966}" destId="{4BCAA29D-D3B8-44C2-BE68-3B84DDE4160F}" srcOrd="1" destOrd="0" presId="urn:microsoft.com/office/officeart/2005/8/layout/list1"/>
    <dgm:cxn modelId="{1950C3AB-F1C2-4055-8780-F6A0F19AC32B}" type="presOf" srcId="{6E47FE79-9BAC-4FE5-A83E-5292914BC38E}" destId="{DDE07213-4007-4C03-AC9B-AECC32BB1619}" srcOrd="1" destOrd="0" presId="urn:microsoft.com/office/officeart/2005/8/layout/list1"/>
    <dgm:cxn modelId="{E50500B0-989D-45F9-8D69-A5EC4E61C862}" type="presOf" srcId="{B1155D1F-0F5D-485B-8E82-FB0E3292C754}" destId="{ED6C2269-4DA1-4357-9EA1-6554C96FA4C6}" srcOrd="0" destOrd="0" presId="urn:microsoft.com/office/officeart/2005/8/layout/list1"/>
    <dgm:cxn modelId="{810E3AB0-1F26-47B0-83C8-7BBD3CFD2473}" srcId="{57AB41F2-45C8-4C1E-AC73-7CF2DAA0FE50}" destId="{B1155D1F-0F5D-485B-8E82-FB0E3292C754}" srcOrd="0" destOrd="0" parTransId="{C204FFEC-51C0-40D1-A757-1E87301B8E87}" sibTransId="{E76555CF-896E-4DE2-9633-5246D5FBECC8}"/>
    <dgm:cxn modelId="{CFBBB3BB-C7D0-4B89-AEBA-5A2E71068A16}" type="presOf" srcId="{C61249E0-8672-42E9-8448-E587F9BB36AD}" destId="{6A6E10DC-E00F-457B-A6AA-6F4851C995EC}" srcOrd="1" destOrd="0" presId="urn:microsoft.com/office/officeart/2005/8/layout/list1"/>
    <dgm:cxn modelId="{59DC14CE-103D-42D6-9341-921FF3ADCA00}" type="presOf" srcId="{B1155D1F-0F5D-485B-8E82-FB0E3292C754}" destId="{9D7B43C1-7789-4ED1-B82A-98D71ABD80FC}" srcOrd="1" destOrd="0" presId="urn:microsoft.com/office/officeart/2005/8/layout/list1"/>
    <dgm:cxn modelId="{03C399E9-A74B-4ABD-9A7A-D765A658574A}" type="presOf" srcId="{58D97A9A-0BA3-4E02-BC1D-2DE3DAF086A5}" destId="{151B0718-46C2-49C5-AB78-DA5474BD22B7}" srcOrd="1" destOrd="0" presId="urn:microsoft.com/office/officeart/2005/8/layout/list1"/>
    <dgm:cxn modelId="{9A264011-4AB1-44B9-9092-7779AA5AB90D}" type="presParOf" srcId="{75781F95-B1A5-43D7-8713-B90FEEE6BCA1}" destId="{7888703C-301D-4300-9369-4EE7D81622EA}" srcOrd="0" destOrd="0" presId="urn:microsoft.com/office/officeart/2005/8/layout/list1"/>
    <dgm:cxn modelId="{49FA3929-F031-43C6-9889-DCD849D2AB3F}" type="presParOf" srcId="{7888703C-301D-4300-9369-4EE7D81622EA}" destId="{ED6C2269-4DA1-4357-9EA1-6554C96FA4C6}" srcOrd="0" destOrd="0" presId="urn:microsoft.com/office/officeart/2005/8/layout/list1"/>
    <dgm:cxn modelId="{C01901A8-1FF9-4645-98AC-FDC3839CAF0B}" type="presParOf" srcId="{7888703C-301D-4300-9369-4EE7D81622EA}" destId="{9D7B43C1-7789-4ED1-B82A-98D71ABD80FC}" srcOrd="1" destOrd="0" presId="urn:microsoft.com/office/officeart/2005/8/layout/list1"/>
    <dgm:cxn modelId="{F82EED8A-0D8B-4135-BB2A-F59E15C83EEE}" type="presParOf" srcId="{75781F95-B1A5-43D7-8713-B90FEEE6BCA1}" destId="{51EFF858-DE06-4ACA-9486-F5122AC89008}" srcOrd="1" destOrd="0" presId="urn:microsoft.com/office/officeart/2005/8/layout/list1"/>
    <dgm:cxn modelId="{ED58D6B4-3564-42FD-A4F6-0382E9432832}" type="presParOf" srcId="{75781F95-B1A5-43D7-8713-B90FEEE6BCA1}" destId="{43459A70-AACB-47F3-BA61-3B3697092B87}" srcOrd="2" destOrd="0" presId="urn:microsoft.com/office/officeart/2005/8/layout/list1"/>
    <dgm:cxn modelId="{75BC7F0F-F1D2-4207-8EE8-DA49E77B6EBC}" type="presParOf" srcId="{75781F95-B1A5-43D7-8713-B90FEEE6BCA1}" destId="{7D8511DC-C42F-4CC3-83CE-A54344A8C71B}" srcOrd="3" destOrd="0" presId="urn:microsoft.com/office/officeart/2005/8/layout/list1"/>
    <dgm:cxn modelId="{074FCC66-5E89-414D-BAFE-B9C0A5AE81DC}" type="presParOf" srcId="{75781F95-B1A5-43D7-8713-B90FEEE6BCA1}" destId="{4A7DDDB9-4DE1-421E-85E0-9AFC5C5B4F4D}" srcOrd="4" destOrd="0" presId="urn:microsoft.com/office/officeart/2005/8/layout/list1"/>
    <dgm:cxn modelId="{445C71A5-B4F8-4E37-AD9B-610000920941}" type="presParOf" srcId="{4A7DDDB9-4DE1-421E-85E0-9AFC5C5B4F4D}" destId="{76D77928-2F71-43C4-B796-19B7D7042E3F}" srcOrd="0" destOrd="0" presId="urn:microsoft.com/office/officeart/2005/8/layout/list1"/>
    <dgm:cxn modelId="{3B7C1312-481D-4B4E-9FB4-4FF740A0F0BC}" type="presParOf" srcId="{4A7DDDB9-4DE1-421E-85E0-9AFC5C5B4F4D}" destId="{151B0718-46C2-49C5-AB78-DA5474BD22B7}" srcOrd="1" destOrd="0" presId="urn:microsoft.com/office/officeart/2005/8/layout/list1"/>
    <dgm:cxn modelId="{023235D8-26E6-4540-A165-973BAF9205B6}" type="presParOf" srcId="{75781F95-B1A5-43D7-8713-B90FEEE6BCA1}" destId="{6FFCC912-623D-40E7-9669-067833A161E5}" srcOrd="5" destOrd="0" presId="urn:microsoft.com/office/officeart/2005/8/layout/list1"/>
    <dgm:cxn modelId="{63491B36-9541-454C-91D5-0D26511A4CC1}" type="presParOf" srcId="{75781F95-B1A5-43D7-8713-B90FEEE6BCA1}" destId="{0E86A606-DD1A-44AA-AAE7-5B87F15D2301}" srcOrd="6" destOrd="0" presId="urn:microsoft.com/office/officeart/2005/8/layout/list1"/>
    <dgm:cxn modelId="{19B31FE7-396A-41F7-8F50-309EB9D04BA7}" type="presParOf" srcId="{75781F95-B1A5-43D7-8713-B90FEEE6BCA1}" destId="{1B4A00FD-FC91-40B2-884E-FFA9E08EBC37}" srcOrd="7" destOrd="0" presId="urn:microsoft.com/office/officeart/2005/8/layout/list1"/>
    <dgm:cxn modelId="{C6616CFE-2873-4130-BA61-ED60E724CC29}" type="presParOf" srcId="{75781F95-B1A5-43D7-8713-B90FEEE6BCA1}" destId="{E4013608-370F-4409-BA20-CA41DD799597}" srcOrd="8" destOrd="0" presId="urn:microsoft.com/office/officeart/2005/8/layout/list1"/>
    <dgm:cxn modelId="{A5DCF120-8AC1-4940-A0EA-25E7476055C5}" type="presParOf" srcId="{E4013608-370F-4409-BA20-CA41DD799597}" destId="{BC291504-2A92-4E31-8D92-142D5DCC0ABC}" srcOrd="0" destOrd="0" presId="urn:microsoft.com/office/officeart/2005/8/layout/list1"/>
    <dgm:cxn modelId="{9E02637D-9C69-4CC7-8C4B-441C13A9CD90}" type="presParOf" srcId="{E4013608-370F-4409-BA20-CA41DD799597}" destId="{6A6E10DC-E00F-457B-A6AA-6F4851C995EC}" srcOrd="1" destOrd="0" presId="urn:microsoft.com/office/officeart/2005/8/layout/list1"/>
    <dgm:cxn modelId="{D4CF8787-CDE5-406D-82E4-279EDFB43C09}" type="presParOf" srcId="{75781F95-B1A5-43D7-8713-B90FEEE6BCA1}" destId="{8530028E-B721-4D5B-9D46-8DE71F88214A}" srcOrd="9" destOrd="0" presId="urn:microsoft.com/office/officeart/2005/8/layout/list1"/>
    <dgm:cxn modelId="{83FDAE2C-0C2B-4454-ABA1-D9D135D5735B}" type="presParOf" srcId="{75781F95-B1A5-43D7-8713-B90FEEE6BCA1}" destId="{5107A1E6-DECC-41FC-99C4-355C714A8429}" srcOrd="10" destOrd="0" presId="urn:microsoft.com/office/officeart/2005/8/layout/list1"/>
    <dgm:cxn modelId="{2AC3B359-96F0-43B0-90C9-FDCB900675C7}" type="presParOf" srcId="{75781F95-B1A5-43D7-8713-B90FEEE6BCA1}" destId="{E9B0B66A-B462-480F-975B-CB2104FB7F3E}" srcOrd="11" destOrd="0" presId="urn:microsoft.com/office/officeart/2005/8/layout/list1"/>
    <dgm:cxn modelId="{888AA45F-93E9-497C-A1EF-E21C7499D01D}" type="presParOf" srcId="{75781F95-B1A5-43D7-8713-B90FEEE6BCA1}" destId="{53D91C6D-3421-4D35-AF5E-2B2D43EAD02E}" srcOrd="12" destOrd="0" presId="urn:microsoft.com/office/officeart/2005/8/layout/list1"/>
    <dgm:cxn modelId="{5A03F229-1171-4DDB-82FE-23E25C5DF267}" type="presParOf" srcId="{53D91C6D-3421-4D35-AF5E-2B2D43EAD02E}" destId="{4DD820DD-0FE9-4C76-AE22-D14C67833843}" srcOrd="0" destOrd="0" presId="urn:microsoft.com/office/officeart/2005/8/layout/list1"/>
    <dgm:cxn modelId="{4D686A3D-BC4D-424F-9057-98776282CFC6}" type="presParOf" srcId="{53D91C6D-3421-4D35-AF5E-2B2D43EAD02E}" destId="{4BCAA29D-D3B8-44C2-BE68-3B84DDE4160F}" srcOrd="1" destOrd="0" presId="urn:microsoft.com/office/officeart/2005/8/layout/list1"/>
    <dgm:cxn modelId="{2C474AA2-D540-49F4-A636-F9F3ED5B3D92}" type="presParOf" srcId="{75781F95-B1A5-43D7-8713-B90FEEE6BCA1}" destId="{AB1A9A69-7BE9-4822-891F-46143921A96C}" srcOrd="13" destOrd="0" presId="urn:microsoft.com/office/officeart/2005/8/layout/list1"/>
    <dgm:cxn modelId="{9BB3D892-CCA0-450F-A071-5AB116005629}" type="presParOf" srcId="{75781F95-B1A5-43D7-8713-B90FEEE6BCA1}" destId="{D8D4DFCA-C1D3-43A9-97BF-4B822A162F55}" srcOrd="14" destOrd="0" presId="urn:microsoft.com/office/officeart/2005/8/layout/list1"/>
    <dgm:cxn modelId="{1EDE8765-EAAC-4255-AF8D-E976BFA7DC00}" type="presParOf" srcId="{75781F95-B1A5-43D7-8713-B90FEEE6BCA1}" destId="{CB3E064D-B966-4054-9827-776AC38259DF}" srcOrd="15" destOrd="0" presId="urn:microsoft.com/office/officeart/2005/8/layout/list1"/>
    <dgm:cxn modelId="{32117B9A-3DA6-41C9-B6FF-DBA57EF1C294}" type="presParOf" srcId="{75781F95-B1A5-43D7-8713-B90FEEE6BCA1}" destId="{F6C2A10B-3746-4CFC-89EE-4E4C75D95521}" srcOrd="16" destOrd="0" presId="urn:microsoft.com/office/officeart/2005/8/layout/list1"/>
    <dgm:cxn modelId="{146A14A5-541D-4C14-AC33-7679760129EA}" type="presParOf" srcId="{F6C2A10B-3746-4CFC-89EE-4E4C75D95521}" destId="{249C1B04-6916-4C80-8E96-FE07AAF0A78A}" srcOrd="0" destOrd="0" presId="urn:microsoft.com/office/officeart/2005/8/layout/list1"/>
    <dgm:cxn modelId="{A3A84ECA-2D4D-4D86-8F83-20F6BBA752A2}" type="presParOf" srcId="{F6C2A10B-3746-4CFC-89EE-4E4C75D95521}" destId="{C57DAB42-6E62-483B-8A38-E691AE796D70}" srcOrd="1" destOrd="0" presId="urn:microsoft.com/office/officeart/2005/8/layout/list1"/>
    <dgm:cxn modelId="{82804152-3FF2-410E-BE1E-73697D0B3CC7}" type="presParOf" srcId="{75781F95-B1A5-43D7-8713-B90FEEE6BCA1}" destId="{7C340EEB-2B33-485B-8536-02369A4BC46B}" srcOrd="17" destOrd="0" presId="urn:microsoft.com/office/officeart/2005/8/layout/list1"/>
    <dgm:cxn modelId="{B2A0849F-A167-4B86-9962-97FFE58BB677}" type="presParOf" srcId="{75781F95-B1A5-43D7-8713-B90FEEE6BCA1}" destId="{89CA3E16-1C38-4297-8758-B99D4DF9D760}" srcOrd="18" destOrd="0" presId="urn:microsoft.com/office/officeart/2005/8/layout/list1"/>
    <dgm:cxn modelId="{FBFA130B-AA70-45C0-ACF9-9075E37E092A}" type="presParOf" srcId="{75781F95-B1A5-43D7-8713-B90FEEE6BCA1}" destId="{A981EB7A-7FCA-4BDD-B11B-EB378C496AF1}" srcOrd="19" destOrd="0" presId="urn:microsoft.com/office/officeart/2005/8/layout/list1"/>
    <dgm:cxn modelId="{CEB6AF44-3AA4-4FCA-BD9A-B936F4820BE4}" type="presParOf" srcId="{75781F95-B1A5-43D7-8713-B90FEEE6BCA1}" destId="{39C8C80E-50FB-4AA9-974B-B188C016466F}" srcOrd="20" destOrd="0" presId="urn:microsoft.com/office/officeart/2005/8/layout/list1"/>
    <dgm:cxn modelId="{0D6FE556-A9C3-40A5-8B61-C5AE8A538F9E}" type="presParOf" srcId="{39C8C80E-50FB-4AA9-974B-B188C016466F}" destId="{FAF004C5-C349-4A06-A5D4-6975FEE75C46}" srcOrd="0" destOrd="0" presId="urn:microsoft.com/office/officeart/2005/8/layout/list1"/>
    <dgm:cxn modelId="{89E3DD5B-929C-4B94-AC9B-DDCEA2B4C446}" type="presParOf" srcId="{39C8C80E-50FB-4AA9-974B-B188C016466F}" destId="{DDE07213-4007-4C03-AC9B-AECC32BB1619}" srcOrd="1" destOrd="0" presId="urn:microsoft.com/office/officeart/2005/8/layout/list1"/>
    <dgm:cxn modelId="{D1FF9C33-799F-47D4-9824-75FF225B75D1}" type="presParOf" srcId="{75781F95-B1A5-43D7-8713-B90FEEE6BCA1}" destId="{3885E767-250D-429D-A28A-3FA17A57890F}" srcOrd="21" destOrd="0" presId="urn:microsoft.com/office/officeart/2005/8/layout/list1"/>
    <dgm:cxn modelId="{42F1FD2D-645A-4FDE-811D-18B7316B7D1A}" type="presParOf" srcId="{75781F95-B1A5-43D7-8713-B90FEEE6BCA1}" destId="{47221B3B-6696-4759-B713-BFE27C584FB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2A683D-C23D-45EA-BB52-B7467129C5F0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E"/>
        </a:p>
      </dgm:t>
    </dgm:pt>
    <dgm:pt modelId="{8CB6114F-7C39-4764-AF96-1107FA150D83}">
      <dgm:prSet/>
      <dgm:spPr/>
      <dgm:t>
        <a:bodyPr/>
        <a:lstStyle/>
        <a:p>
          <a:r>
            <a:rPr lang="sv-SE" dirty="0" err="1"/>
            <a:t>Rayan</a:t>
          </a:r>
          <a:r>
            <a:rPr lang="sv-SE" dirty="0"/>
            <a:t> livsstil</a:t>
          </a:r>
          <a:endParaRPr lang="en-SE" dirty="0"/>
        </a:p>
      </dgm:t>
    </dgm:pt>
    <dgm:pt modelId="{BE2B09D0-4DE1-4829-82DF-4A7E0B300E87}" type="parTrans" cxnId="{0F96961E-0676-4FEF-8571-3C79DB8B734D}">
      <dgm:prSet/>
      <dgm:spPr/>
      <dgm:t>
        <a:bodyPr/>
        <a:lstStyle/>
        <a:p>
          <a:endParaRPr lang="en-SE"/>
        </a:p>
      </dgm:t>
    </dgm:pt>
    <dgm:pt modelId="{3E1025B5-E694-49B0-9C7D-86E0E8CCC462}" type="sibTrans" cxnId="{0F96961E-0676-4FEF-8571-3C79DB8B734D}">
      <dgm:prSet/>
      <dgm:spPr/>
      <dgm:t>
        <a:bodyPr/>
        <a:lstStyle/>
        <a:p>
          <a:endParaRPr lang="en-SE"/>
        </a:p>
      </dgm:t>
    </dgm:pt>
    <dgm:pt modelId="{A078AE49-5550-43A8-AE8F-C3BC04F8A5D1}">
      <dgm:prSet/>
      <dgm:spPr/>
      <dgm:t>
        <a:bodyPr/>
        <a:lstStyle/>
        <a:p>
          <a:r>
            <a:rPr lang="sv-SE" dirty="0"/>
            <a:t>Estetik </a:t>
          </a:r>
          <a:r>
            <a:rPr lang="sv-SE" dirty="0" err="1"/>
            <a:t>livstil</a:t>
          </a:r>
          <a:endParaRPr lang="en-SE" dirty="0"/>
        </a:p>
      </dgm:t>
    </dgm:pt>
    <dgm:pt modelId="{9BAFCAE8-EA8D-409B-8D13-462B1655FE67}" type="parTrans" cxnId="{3191571B-3A2D-43EE-86AE-676098E33D9B}">
      <dgm:prSet/>
      <dgm:spPr/>
      <dgm:t>
        <a:bodyPr/>
        <a:lstStyle/>
        <a:p>
          <a:endParaRPr lang="en-SE"/>
        </a:p>
      </dgm:t>
    </dgm:pt>
    <dgm:pt modelId="{7DE0A98C-1729-41F7-AD9C-6DA1FA8DCAA6}" type="sibTrans" cxnId="{3191571B-3A2D-43EE-86AE-676098E33D9B}">
      <dgm:prSet/>
      <dgm:spPr/>
      <dgm:t>
        <a:bodyPr/>
        <a:lstStyle/>
        <a:p>
          <a:endParaRPr lang="en-SE"/>
        </a:p>
      </dgm:t>
    </dgm:pt>
    <dgm:pt modelId="{48BB8A0E-A81A-4990-92ED-8D11B6CCB5F5}">
      <dgm:prSet/>
      <dgm:spPr/>
      <dgm:t>
        <a:bodyPr/>
        <a:lstStyle/>
        <a:p>
          <a:r>
            <a:rPr lang="sv-SE" dirty="0"/>
            <a:t>Stora verksamheter livsstil</a:t>
          </a:r>
        </a:p>
      </dgm:t>
    </dgm:pt>
    <dgm:pt modelId="{2D7ABAE2-D6EE-4CD7-A156-E3C94CFD88B7}" type="parTrans" cxnId="{1B250433-FF70-4D98-A3DD-84494E71A8A7}">
      <dgm:prSet/>
      <dgm:spPr/>
      <dgm:t>
        <a:bodyPr/>
        <a:lstStyle/>
        <a:p>
          <a:endParaRPr lang="en-SE"/>
        </a:p>
      </dgm:t>
    </dgm:pt>
    <dgm:pt modelId="{75E5CF3D-4548-4AF0-A546-00ADB6177E74}" type="sibTrans" cxnId="{1B250433-FF70-4D98-A3DD-84494E71A8A7}">
      <dgm:prSet/>
      <dgm:spPr/>
      <dgm:t>
        <a:bodyPr/>
        <a:lstStyle/>
        <a:p>
          <a:endParaRPr lang="en-SE"/>
        </a:p>
      </dgm:t>
    </dgm:pt>
    <dgm:pt modelId="{D28F93A1-DD3B-4AC2-B6CC-95316E1EB736}">
      <dgm:prSet/>
      <dgm:spPr/>
      <dgm:t>
        <a:bodyPr/>
        <a:lstStyle/>
        <a:p>
          <a:r>
            <a:rPr lang="sv-SE" dirty="0"/>
            <a:t>Miami livsstil (Miami </a:t>
          </a:r>
          <a:r>
            <a:rPr lang="sv-SE" dirty="0" err="1"/>
            <a:t>biscayne</a:t>
          </a:r>
          <a:r>
            <a:rPr lang="sv-SE" dirty="0"/>
            <a:t> </a:t>
          </a:r>
          <a:r>
            <a:rPr lang="sv-SE" dirty="0" err="1"/>
            <a:t>bay</a:t>
          </a:r>
          <a:r>
            <a:rPr lang="sv-SE" dirty="0"/>
            <a:t>)</a:t>
          </a:r>
        </a:p>
      </dgm:t>
    </dgm:pt>
    <dgm:pt modelId="{ECD79B6F-974F-4D5F-82D1-7B41CEB188D0}" type="parTrans" cxnId="{527E7BED-B469-4684-A241-BE213D5BD3FA}">
      <dgm:prSet/>
      <dgm:spPr/>
      <dgm:t>
        <a:bodyPr/>
        <a:lstStyle/>
        <a:p>
          <a:endParaRPr lang="en-SE"/>
        </a:p>
      </dgm:t>
    </dgm:pt>
    <dgm:pt modelId="{CC0F0F7A-5344-436C-9662-3837EE3970C0}" type="sibTrans" cxnId="{527E7BED-B469-4684-A241-BE213D5BD3FA}">
      <dgm:prSet/>
      <dgm:spPr/>
      <dgm:t>
        <a:bodyPr/>
        <a:lstStyle/>
        <a:p>
          <a:endParaRPr lang="en-SE"/>
        </a:p>
      </dgm:t>
    </dgm:pt>
    <dgm:pt modelId="{EF1CAA24-4962-4931-AB32-B0805B3B1F1D}">
      <dgm:prSet/>
      <dgm:spPr/>
      <dgm:t>
        <a:bodyPr/>
        <a:lstStyle/>
        <a:p>
          <a:r>
            <a:rPr lang="sv-SE" dirty="0" err="1"/>
            <a:t>Altaj</a:t>
          </a:r>
          <a:r>
            <a:rPr lang="sv-SE" dirty="0"/>
            <a:t> livsstil</a:t>
          </a:r>
        </a:p>
      </dgm:t>
    </dgm:pt>
    <dgm:pt modelId="{11BAED70-CA6D-4D6B-B64E-8FA02C1CEF54}" type="parTrans" cxnId="{A1844B34-187D-4EB3-AB99-9518CE9D8DB7}">
      <dgm:prSet/>
      <dgm:spPr/>
      <dgm:t>
        <a:bodyPr/>
        <a:lstStyle/>
        <a:p>
          <a:endParaRPr lang="en-SE"/>
        </a:p>
      </dgm:t>
    </dgm:pt>
    <dgm:pt modelId="{0D78B0BA-1017-45B7-8DF4-AB190A684098}" type="sibTrans" cxnId="{A1844B34-187D-4EB3-AB99-9518CE9D8DB7}">
      <dgm:prSet/>
      <dgm:spPr/>
      <dgm:t>
        <a:bodyPr/>
        <a:lstStyle/>
        <a:p>
          <a:endParaRPr lang="en-SE"/>
        </a:p>
      </dgm:t>
    </dgm:pt>
    <dgm:pt modelId="{E6C85C40-3D77-4916-93D9-CF60306B1FC4}" type="pres">
      <dgm:prSet presAssocID="{592A683D-C23D-45EA-BB52-B7467129C5F0}" presName="linear" presStyleCnt="0">
        <dgm:presLayoutVars>
          <dgm:dir/>
          <dgm:animLvl val="lvl"/>
          <dgm:resizeHandles val="exact"/>
        </dgm:presLayoutVars>
      </dgm:prSet>
      <dgm:spPr/>
    </dgm:pt>
    <dgm:pt modelId="{4EFDF1AF-8A41-4F08-8902-8AF08D7C8F41}" type="pres">
      <dgm:prSet presAssocID="{8CB6114F-7C39-4764-AF96-1107FA150D83}" presName="parentLin" presStyleCnt="0"/>
      <dgm:spPr/>
    </dgm:pt>
    <dgm:pt modelId="{9BC3D2CB-D9C5-475C-97E9-7A4283E8BBE5}" type="pres">
      <dgm:prSet presAssocID="{8CB6114F-7C39-4764-AF96-1107FA150D83}" presName="parentLeftMargin" presStyleLbl="node1" presStyleIdx="0" presStyleCnt="5"/>
      <dgm:spPr/>
    </dgm:pt>
    <dgm:pt modelId="{5EB091E0-3A7D-468F-9652-AF5EB50CEEC1}" type="pres">
      <dgm:prSet presAssocID="{8CB6114F-7C39-4764-AF96-1107FA150D8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3A09AB1-CED5-4CA0-8ABD-7CFEF82967D6}" type="pres">
      <dgm:prSet presAssocID="{8CB6114F-7C39-4764-AF96-1107FA150D83}" presName="negativeSpace" presStyleCnt="0"/>
      <dgm:spPr/>
    </dgm:pt>
    <dgm:pt modelId="{4727536B-1E5B-4CB3-ADC7-996B8E51B488}" type="pres">
      <dgm:prSet presAssocID="{8CB6114F-7C39-4764-AF96-1107FA150D83}" presName="childText" presStyleLbl="conFgAcc1" presStyleIdx="0" presStyleCnt="5">
        <dgm:presLayoutVars>
          <dgm:bulletEnabled val="1"/>
        </dgm:presLayoutVars>
      </dgm:prSet>
      <dgm:spPr/>
    </dgm:pt>
    <dgm:pt modelId="{C744CB85-C175-434E-BB4A-B2AC7F637AFD}" type="pres">
      <dgm:prSet presAssocID="{3E1025B5-E694-49B0-9C7D-86E0E8CCC462}" presName="spaceBetweenRectangles" presStyleCnt="0"/>
      <dgm:spPr/>
    </dgm:pt>
    <dgm:pt modelId="{4B33EB82-3EEF-4A66-A6F7-8C8E74D68675}" type="pres">
      <dgm:prSet presAssocID="{A078AE49-5550-43A8-AE8F-C3BC04F8A5D1}" presName="parentLin" presStyleCnt="0"/>
      <dgm:spPr/>
    </dgm:pt>
    <dgm:pt modelId="{8BD681B0-7CAD-4906-AD7B-D39E0B467985}" type="pres">
      <dgm:prSet presAssocID="{A078AE49-5550-43A8-AE8F-C3BC04F8A5D1}" presName="parentLeftMargin" presStyleLbl="node1" presStyleIdx="0" presStyleCnt="5"/>
      <dgm:spPr/>
    </dgm:pt>
    <dgm:pt modelId="{EB9B7594-AC76-4422-93E6-5ACCAAA63842}" type="pres">
      <dgm:prSet presAssocID="{A078AE49-5550-43A8-AE8F-C3BC04F8A5D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D1D95EE-453F-40B2-BD6D-FDF6A543B9C7}" type="pres">
      <dgm:prSet presAssocID="{A078AE49-5550-43A8-AE8F-C3BC04F8A5D1}" presName="negativeSpace" presStyleCnt="0"/>
      <dgm:spPr/>
    </dgm:pt>
    <dgm:pt modelId="{FFCC84BF-5F26-4A67-B77B-F5369F5ADCD3}" type="pres">
      <dgm:prSet presAssocID="{A078AE49-5550-43A8-AE8F-C3BC04F8A5D1}" presName="childText" presStyleLbl="conFgAcc1" presStyleIdx="1" presStyleCnt="5">
        <dgm:presLayoutVars>
          <dgm:bulletEnabled val="1"/>
        </dgm:presLayoutVars>
      </dgm:prSet>
      <dgm:spPr/>
    </dgm:pt>
    <dgm:pt modelId="{C87B1C44-8E97-47E3-BE6F-F65AEC065DA4}" type="pres">
      <dgm:prSet presAssocID="{7DE0A98C-1729-41F7-AD9C-6DA1FA8DCAA6}" presName="spaceBetweenRectangles" presStyleCnt="0"/>
      <dgm:spPr/>
    </dgm:pt>
    <dgm:pt modelId="{CA496D88-DE53-4E95-9392-3092FA13B9A7}" type="pres">
      <dgm:prSet presAssocID="{48BB8A0E-A81A-4990-92ED-8D11B6CCB5F5}" presName="parentLin" presStyleCnt="0"/>
      <dgm:spPr/>
    </dgm:pt>
    <dgm:pt modelId="{AB618559-0BAE-4E65-90E0-7DE63621C5F2}" type="pres">
      <dgm:prSet presAssocID="{48BB8A0E-A81A-4990-92ED-8D11B6CCB5F5}" presName="parentLeftMargin" presStyleLbl="node1" presStyleIdx="1" presStyleCnt="5"/>
      <dgm:spPr/>
    </dgm:pt>
    <dgm:pt modelId="{0180767F-EB35-4F2A-8132-512F9CA2D489}" type="pres">
      <dgm:prSet presAssocID="{48BB8A0E-A81A-4990-92ED-8D11B6CCB5F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2356FB-59BB-495D-B3F4-58B193B37834}" type="pres">
      <dgm:prSet presAssocID="{48BB8A0E-A81A-4990-92ED-8D11B6CCB5F5}" presName="negativeSpace" presStyleCnt="0"/>
      <dgm:spPr/>
    </dgm:pt>
    <dgm:pt modelId="{90431893-B7C8-4829-933D-D530CC7FA79D}" type="pres">
      <dgm:prSet presAssocID="{48BB8A0E-A81A-4990-92ED-8D11B6CCB5F5}" presName="childText" presStyleLbl="conFgAcc1" presStyleIdx="2" presStyleCnt="5">
        <dgm:presLayoutVars>
          <dgm:bulletEnabled val="1"/>
        </dgm:presLayoutVars>
      </dgm:prSet>
      <dgm:spPr/>
    </dgm:pt>
    <dgm:pt modelId="{CA633A9F-15FA-42B9-9EC7-56505245E4A5}" type="pres">
      <dgm:prSet presAssocID="{75E5CF3D-4548-4AF0-A546-00ADB6177E74}" presName="spaceBetweenRectangles" presStyleCnt="0"/>
      <dgm:spPr/>
    </dgm:pt>
    <dgm:pt modelId="{53401B6F-FF7B-484F-BFF0-7B26A8F9518F}" type="pres">
      <dgm:prSet presAssocID="{D28F93A1-DD3B-4AC2-B6CC-95316E1EB736}" presName="parentLin" presStyleCnt="0"/>
      <dgm:spPr/>
    </dgm:pt>
    <dgm:pt modelId="{B4906636-EE61-4562-B90F-EC87EB379464}" type="pres">
      <dgm:prSet presAssocID="{D28F93A1-DD3B-4AC2-B6CC-95316E1EB736}" presName="parentLeftMargin" presStyleLbl="node1" presStyleIdx="2" presStyleCnt="5"/>
      <dgm:spPr/>
    </dgm:pt>
    <dgm:pt modelId="{AB749CC9-B16D-477D-867B-35A2E921B0FE}" type="pres">
      <dgm:prSet presAssocID="{D28F93A1-DD3B-4AC2-B6CC-95316E1EB7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342E38-4888-46A1-BA3F-7EEBB719A168}" type="pres">
      <dgm:prSet presAssocID="{D28F93A1-DD3B-4AC2-B6CC-95316E1EB736}" presName="negativeSpace" presStyleCnt="0"/>
      <dgm:spPr/>
    </dgm:pt>
    <dgm:pt modelId="{607149B3-CC1F-43D1-8484-4FD90CF9A412}" type="pres">
      <dgm:prSet presAssocID="{D28F93A1-DD3B-4AC2-B6CC-95316E1EB736}" presName="childText" presStyleLbl="conFgAcc1" presStyleIdx="3" presStyleCnt="5">
        <dgm:presLayoutVars>
          <dgm:bulletEnabled val="1"/>
        </dgm:presLayoutVars>
      </dgm:prSet>
      <dgm:spPr/>
    </dgm:pt>
    <dgm:pt modelId="{5AE12FF1-78A2-4F9D-85F5-1E24B02CBA71}" type="pres">
      <dgm:prSet presAssocID="{CC0F0F7A-5344-436C-9662-3837EE3970C0}" presName="spaceBetweenRectangles" presStyleCnt="0"/>
      <dgm:spPr/>
    </dgm:pt>
    <dgm:pt modelId="{C4D929A0-D69B-472F-8A64-5E3956ADF2C4}" type="pres">
      <dgm:prSet presAssocID="{EF1CAA24-4962-4931-AB32-B0805B3B1F1D}" presName="parentLin" presStyleCnt="0"/>
      <dgm:spPr/>
    </dgm:pt>
    <dgm:pt modelId="{EC52225C-63E2-40DE-954F-9DEF4A241FE4}" type="pres">
      <dgm:prSet presAssocID="{EF1CAA24-4962-4931-AB32-B0805B3B1F1D}" presName="parentLeftMargin" presStyleLbl="node1" presStyleIdx="3" presStyleCnt="5"/>
      <dgm:spPr/>
    </dgm:pt>
    <dgm:pt modelId="{BA374A25-5D5E-4B2F-AB01-7302E532B2E4}" type="pres">
      <dgm:prSet presAssocID="{EF1CAA24-4962-4931-AB32-B0805B3B1F1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D998612-C3D8-476C-ADB0-1FEAA77C8406}" type="pres">
      <dgm:prSet presAssocID="{EF1CAA24-4962-4931-AB32-B0805B3B1F1D}" presName="negativeSpace" presStyleCnt="0"/>
      <dgm:spPr/>
    </dgm:pt>
    <dgm:pt modelId="{2395A846-939C-4249-BCCB-A750D2123FD2}" type="pres">
      <dgm:prSet presAssocID="{EF1CAA24-4962-4931-AB32-B0805B3B1F1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A60D009-419F-4DC0-B68B-D3B8B9C7A3B5}" type="presOf" srcId="{A078AE49-5550-43A8-AE8F-C3BC04F8A5D1}" destId="{8BD681B0-7CAD-4906-AD7B-D39E0B467985}" srcOrd="0" destOrd="0" presId="urn:microsoft.com/office/officeart/2005/8/layout/list1"/>
    <dgm:cxn modelId="{3191571B-3A2D-43EE-86AE-676098E33D9B}" srcId="{592A683D-C23D-45EA-BB52-B7467129C5F0}" destId="{A078AE49-5550-43A8-AE8F-C3BC04F8A5D1}" srcOrd="1" destOrd="0" parTransId="{9BAFCAE8-EA8D-409B-8D13-462B1655FE67}" sibTransId="{7DE0A98C-1729-41F7-AD9C-6DA1FA8DCAA6}"/>
    <dgm:cxn modelId="{0F96961E-0676-4FEF-8571-3C79DB8B734D}" srcId="{592A683D-C23D-45EA-BB52-B7467129C5F0}" destId="{8CB6114F-7C39-4764-AF96-1107FA150D83}" srcOrd="0" destOrd="0" parTransId="{BE2B09D0-4DE1-4829-82DF-4A7E0B300E87}" sibTransId="{3E1025B5-E694-49B0-9C7D-86E0E8CCC462}"/>
    <dgm:cxn modelId="{77C76326-8E26-4473-9CF8-7A040487BA76}" type="presOf" srcId="{A078AE49-5550-43A8-AE8F-C3BC04F8A5D1}" destId="{EB9B7594-AC76-4422-93E6-5ACCAAA63842}" srcOrd="1" destOrd="0" presId="urn:microsoft.com/office/officeart/2005/8/layout/list1"/>
    <dgm:cxn modelId="{CDD7EA26-B594-4DD1-ACF1-7FCFCBB9F153}" type="presOf" srcId="{EF1CAA24-4962-4931-AB32-B0805B3B1F1D}" destId="{BA374A25-5D5E-4B2F-AB01-7302E532B2E4}" srcOrd="1" destOrd="0" presId="urn:microsoft.com/office/officeart/2005/8/layout/list1"/>
    <dgm:cxn modelId="{1B250433-FF70-4D98-A3DD-84494E71A8A7}" srcId="{592A683D-C23D-45EA-BB52-B7467129C5F0}" destId="{48BB8A0E-A81A-4990-92ED-8D11B6CCB5F5}" srcOrd="2" destOrd="0" parTransId="{2D7ABAE2-D6EE-4CD7-A156-E3C94CFD88B7}" sibTransId="{75E5CF3D-4548-4AF0-A546-00ADB6177E74}"/>
    <dgm:cxn modelId="{1E066934-D67C-49E0-B0E2-847FEA44BF60}" type="presOf" srcId="{592A683D-C23D-45EA-BB52-B7467129C5F0}" destId="{E6C85C40-3D77-4916-93D9-CF60306B1FC4}" srcOrd="0" destOrd="0" presId="urn:microsoft.com/office/officeart/2005/8/layout/list1"/>
    <dgm:cxn modelId="{A1844B34-187D-4EB3-AB99-9518CE9D8DB7}" srcId="{592A683D-C23D-45EA-BB52-B7467129C5F0}" destId="{EF1CAA24-4962-4931-AB32-B0805B3B1F1D}" srcOrd="4" destOrd="0" parTransId="{11BAED70-CA6D-4D6B-B64E-8FA02C1CEF54}" sibTransId="{0D78B0BA-1017-45B7-8DF4-AB190A684098}"/>
    <dgm:cxn modelId="{5063BE50-1E12-44F3-A8D8-8E306D28F085}" type="presOf" srcId="{D28F93A1-DD3B-4AC2-B6CC-95316E1EB736}" destId="{AB749CC9-B16D-477D-867B-35A2E921B0FE}" srcOrd="1" destOrd="0" presId="urn:microsoft.com/office/officeart/2005/8/layout/list1"/>
    <dgm:cxn modelId="{F9FFD68B-ADBF-456D-8C80-64BD0D5F7024}" type="presOf" srcId="{8CB6114F-7C39-4764-AF96-1107FA150D83}" destId="{5EB091E0-3A7D-468F-9652-AF5EB50CEEC1}" srcOrd="1" destOrd="0" presId="urn:microsoft.com/office/officeart/2005/8/layout/list1"/>
    <dgm:cxn modelId="{EA5A9CBB-7416-4BBB-9E7D-CCFD88719F2A}" type="presOf" srcId="{D28F93A1-DD3B-4AC2-B6CC-95316E1EB736}" destId="{B4906636-EE61-4562-B90F-EC87EB379464}" srcOrd="0" destOrd="0" presId="urn:microsoft.com/office/officeart/2005/8/layout/list1"/>
    <dgm:cxn modelId="{3FBEC5C1-5294-4E00-95D6-CFBF86B81542}" type="presOf" srcId="{48BB8A0E-A81A-4990-92ED-8D11B6CCB5F5}" destId="{AB618559-0BAE-4E65-90E0-7DE63621C5F2}" srcOrd="0" destOrd="0" presId="urn:microsoft.com/office/officeart/2005/8/layout/list1"/>
    <dgm:cxn modelId="{33384FDC-6A72-4977-BB73-C4F1E299D329}" type="presOf" srcId="{EF1CAA24-4962-4931-AB32-B0805B3B1F1D}" destId="{EC52225C-63E2-40DE-954F-9DEF4A241FE4}" srcOrd="0" destOrd="0" presId="urn:microsoft.com/office/officeart/2005/8/layout/list1"/>
    <dgm:cxn modelId="{9902BDE9-7432-4BD6-A0B1-022D909D8F1E}" type="presOf" srcId="{8CB6114F-7C39-4764-AF96-1107FA150D83}" destId="{9BC3D2CB-D9C5-475C-97E9-7A4283E8BBE5}" srcOrd="0" destOrd="0" presId="urn:microsoft.com/office/officeart/2005/8/layout/list1"/>
    <dgm:cxn modelId="{0B0577ED-21CE-494F-8D69-B602ADCCF6A7}" type="presOf" srcId="{48BB8A0E-A81A-4990-92ED-8D11B6CCB5F5}" destId="{0180767F-EB35-4F2A-8132-512F9CA2D489}" srcOrd="1" destOrd="0" presId="urn:microsoft.com/office/officeart/2005/8/layout/list1"/>
    <dgm:cxn modelId="{527E7BED-B469-4684-A241-BE213D5BD3FA}" srcId="{592A683D-C23D-45EA-BB52-B7467129C5F0}" destId="{D28F93A1-DD3B-4AC2-B6CC-95316E1EB736}" srcOrd="3" destOrd="0" parTransId="{ECD79B6F-974F-4D5F-82D1-7B41CEB188D0}" sibTransId="{CC0F0F7A-5344-436C-9662-3837EE3970C0}"/>
    <dgm:cxn modelId="{B7CC0583-74AA-41E4-8365-4FAD97E9A0D0}" type="presParOf" srcId="{E6C85C40-3D77-4916-93D9-CF60306B1FC4}" destId="{4EFDF1AF-8A41-4F08-8902-8AF08D7C8F41}" srcOrd="0" destOrd="0" presId="urn:microsoft.com/office/officeart/2005/8/layout/list1"/>
    <dgm:cxn modelId="{A9C4E3E0-01F1-4995-89AA-78E8DDC8BA5B}" type="presParOf" srcId="{4EFDF1AF-8A41-4F08-8902-8AF08D7C8F41}" destId="{9BC3D2CB-D9C5-475C-97E9-7A4283E8BBE5}" srcOrd="0" destOrd="0" presId="urn:microsoft.com/office/officeart/2005/8/layout/list1"/>
    <dgm:cxn modelId="{6196B89B-C478-41AE-B250-D5B6159B993B}" type="presParOf" srcId="{4EFDF1AF-8A41-4F08-8902-8AF08D7C8F41}" destId="{5EB091E0-3A7D-468F-9652-AF5EB50CEEC1}" srcOrd="1" destOrd="0" presId="urn:microsoft.com/office/officeart/2005/8/layout/list1"/>
    <dgm:cxn modelId="{C64E5A68-5057-4208-908C-34015BA76FC0}" type="presParOf" srcId="{E6C85C40-3D77-4916-93D9-CF60306B1FC4}" destId="{A3A09AB1-CED5-4CA0-8ABD-7CFEF82967D6}" srcOrd="1" destOrd="0" presId="urn:microsoft.com/office/officeart/2005/8/layout/list1"/>
    <dgm:cxn modelId="{02837EE7-F3C8-46AE-A3C1-3AF1775D9E75}" type="presParOf" srcId="{E6C85C40-3D77-4916-93D9-CF60306B1FC4}" destId="{4727536B-1E5B-4CB3-ADC7-996B8E51B488}" srcOrd="2" destOrd="0" presId="urn:microsoft.com/office/officeart/2005/8/layout/list1"/>
    <dgm:cxn modelId="{1C354E14-F7BD-4BC8-BFBC-CAB7C79505E6}" type="presParOf" srcId="{E6C85C40-3D77-4916-93D9-CF60306B1FC4}" destId="{C744CB85-C175-434E-BB4A-B2AC7F637AFD}" srcOrd="3" destOrd="0" presId="urn:microsoft.com/office/officeart/2005/8/layout/list1"/>
    <dgm:cxn modelId="{CFCBDB42-E45A-4137-A32B-EF800F6B8597}" type="presParOf" srcId="{E6C85C40-3D77-4916-93D9-CF60306B1FC4}" destId="{4B33EB82-3EEF-4A66-A6F7-8C8E74D68675}" srcOrd="4" destOrd="0" presId="urn:microsoft.com/office/officeart/2005/8/layout/list1"/>
    <dgm:cxn modelId="{F4801C61-AAE4-4EC6-BDA3-A1DA6FEC0054}" type="presParOf" srcId="{4B33EB82-3EEF-4A66-A6F7-8C8E74D68675}" destId="{8BD681B0-7CAD-4906-AD7B-D39E0B467985}" srcOrd="0" destOrd="0" presId="urn:microsoft.com/office/officeart/2005/8/layout/list1"/>
    <dgm:cxn modelId="{0D96160B-9549-4471-BC4A-9F11108689ED}" type="presParOf" srcId="{4B33EB82-3EEF-4A66-A6F7-8C8E74D68675}" destId="{EB9B7594-AC76-4422-93E6-5ACCAAA63842}" srcOrd="1" destOrd="0" presId="urn:microsoft.com/office/officeart/2005/8/layout/list1"/>
    <dgm:cxn modelId="{8A299A62-02FC-4141-A502-79152D9378DD}" type="presParOf" srcId="{E6C85C40-3D77-4916-93D9-CF60306B1FC4}" destId="{BD1D95EE-453F-40B2-BD6D-FDF6A543B9C7}" srcOrd="5" destOrd="0" presId="urn:microsoft.com/office/officeart/2005/8/layout/list1"/>
    <dgm:cxn modelId="{CB05CA86-46AB-4DA8-88F3-37ECD13EC606}" type="presParOf" srcId="{E6C85C40-3D77-4916-93D9-CF60306B1FC4}" destId="{FFCC84BF-5F26-4A67-B77B-F5369F5ADCD3}" srcOrd="6" destOrd="0" presId="urn:microsoft.com/office/officeart/2005/8/layout/list1"/>
    <dgm:cxn modelId="{609CBE71-1A0C-42F9-B1A9-045D87BB73AF}" type="presParOf" srcId="{E6C85C40-3D77-4916-93D9-CF60306B1FC4}" destId="{C87B1C44-8E97-47E3-BE6F-F65AEC065DA4}" srcOrd="7" destOrd="0" presId="urn:microsoft.com/office/officeart/2005/8/layout/list1"/>
    <dgm:cxn modelId="{1E59BE64-BFDF-4985-8C9A-0D4B757DB25F}" type="presParOf" srcId="{E6C85C40-3D77-4916-93D9-CF60306B1FC4}" destId="{CA496D88-DE53-4E95-9392-3092FA13B9A7}" srcOrd="8" destOrd="0" presId="urn:microsoft.com/office/officeart/2005/8/layout/list1"/>
    <dgm:cxn modelId="{046C7D8A-1961-4EF5-A433-2BD38B153FD0}" type="presParOf" srcId="{CA496D88-DE53-4E95-9392-3092FA13B9A7}" destId="{AB618559-0BAE-4E65-90E0-7DE63621C5F2}" srcOrd="0" destOrd="0" presId="urn:microsoft.com/office/officeart/2005/8/layout/list1"/>
    <dgm:cxn modelId="{55150580-5319-45BA-AEC3-AA885F9E3B1E}" type="presParOf" srcId="{CA496D88-DE53-4E95-9392-3092FA13B9A7}" destId="{0180767F-EB35-4F2A-8132-512F9CA2D489}" srcOrd="1" destOrd="0" presId="urn:microsoft.com/office/officeart/2005/8/layout/list1"/>
    <dgm:cxn modelId="{20E7D3D6-5681-4338-8779-2E35A997D1C9}" type="presParOf" srcId="{E6C85C40-3D77-4916-93D9-CF60306B1FC4}" destId="{202356FB-59BB-495D-B3F4-58B193B37834}" srcOrd="9" destOrd="0" presId="urn:microsoft.com/office/officeart/2005/8/layout/list1"/>
    <dgm:cxn modelId="{FC6D81F7-F881-4DCC-9F68-9CC17D8E7349}" type="presParOf" srcId="{E6C85C40-3D77-4916-93D9-CF60306B1FC4}" destId="{90431893-B7C8-4829-933D-D530CC7FA79D}" srcOrd="10" destOrd="0" presId="urn:microsoft.com/office/officeart/2005/8/layout/list1"/>
    <dgm:cxn modelId="{5A95FCC5-2E3A-4E17-B9DF-6FA214260FC1}" type="presParOf" srcId="{E6C85C40-3D77-4916-93D9-CF60306B1FC4}" destId="{CA633A9F-15FA-42B9-9EC7-56505245E4A5}" srcOrd="11" destOrd="0" presId="urn:microsoft.com/office/officeart/2005/8/layout/list1"/>
    <dgm:cxn modelId="{56F307B6-4061-477A-BF63-0A9CA69AF006}" type="presParOf" srcId="{E6C85C40-3D77-4916-93D9-CF60306B1FC4}" destId="{53401B6F-FF7B-484F-BFF0-7B26A8F9518F}" srcOrd="12" destOrd="0" presId="urn:microsoft.com/office/officeart/2005/8/layout/list1"/>
    <dgm:cxn modelId="{AE7B823B-3280-42B8-8B3D-8869A626EF42}" type="presParOf" srcId="{53401B6F-FF7B-484F-BFF0-7B26A8F9518F}" destId="{B4906636-EE61-4562-B90F-EC87EB379464}" srcOrd="0" destOrd="0" presId="urn:microsoft.com/office/officeart/2005/8/layout/list1"/>
    <dgm:cxn modelId="{D28CA877-670C-403C-8DA0-C20DC9EB0AB1}" type="presParOf" srcId="{53401B6F-FF7B-484F-BFF0-7B26A8F9518F}" destId="{AB749CC9-B16D-477D-867B-35A2E921B0FE}" srcOrd="1" destOrd="0" presId="urn:microsoft.com/office/officeart/2005/8/layout/list1"/>
    <dgm:cxn modelId="{5C214D41-B098-4E14-B9F6-A6193DADBE40}" type="presParOf" srcId="{E6C85C40-3D77-4916-93D9-CF60306B1FC4}" destId="{46342E38-4888-46A1-BA3F-7EEBB719A168}" srcOrd="13" destOrd="0" presId="urn:microsoft.com/office/officeart/2005/8/layout/list1"/>
    <dgm:cxn modelId="{5B0A70CA-3EC3-434E-946A-6A2046C9FFAD}" type="presParOf" srcId="{E6C85C40-3D77-4916-93D9-CF60306B1FC4}" destId="{607149B3-CC1F-43D1-8484-4FD90CF9A412}" srcOrd="14" destOrd="0" presId="urn:microsoft.com/office/officeart/2005/8/layout/list1"/>
    <dgm:cxn modelId="{35483041-6536-4187-9712-9F68175A348B}" type="presParOf" srcId="{E6C85C40-3D77-4916-93D9-CF60306B1FC4}" destId="{5AE12FF1-78A2-4F9D-85F5-1E24B02CBA71}" srcOrd="15" destOrd="0" presId="urn:microsoft.com/office/officeart/2005/8/layout/list1"/>
    <dgm:cxn modelId="{4AFF4F5C-7115-4BCC-89FE-FE7CA438E4DC}" type="presParOf" srcId="{E6C85C40-3D77-4916-93D9-CF60306B1FC4}" destId="{C4D929A0-D69B-472F-8A64-5E3956ADF2C4}" srcOrd="16" destOrd="0" presId="urn:microsoft.com/office/officeart/2005/8/layout/list1"/>
    <dgm:cxn modelId="{784B04E1-FB1D-4095-B962-8C63C8A745A8}" type="presParOf" srcId="{C4D929A0-D69B-472F-8A64-5E3956ADF2C4}" destId="{EC52225C-63E2-40DE-954F-9DEF4A241FE4}" srcOrd="0" destOrd="0" presId="urn:microsoft.com/office/officeart/2005/8/layout/list1"/>
    <dgm:cxn modelId="{ABDB31ED-63CC-49C2-9B65-C77086A9093D}" type="presParOf" srcId="{C4D929A0-D69B-472F-8A64-5E3956ADF2C4}" destId="{BA374A25-5D5E-4B2F-AB01-7302E532B2E4}" srcOrd="1" destOrd="0" presId="urn:microsoft.com/office/officeart/2005/8/layout/list1"/>
    <dgm:cxn modelId="{6ECF7228-A762-4592-961F-5BE1B655B01B}" type="presParOf" srcId="{E6C85C40-3D77-4916-93D9-CF60306B1FC4}" destId="{AD998612-C3D8-476C-ADB0-1FEAA77C8406}" srcOrd="17" destOrd="0" presId="urn:microsoft.com/office/officeart/2005/8/layout/list1"/>
    <dgm:cxn modelId="{233C3BAF-F6A4-4E52-A3B6-49F55B9591E3}" type="presParOf" srcId="{E6C85C40-3D77-4916-93D9-CF60306B1FC4}" destId="{2395A846-939C-4249-BCCB-A750D2123FD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12E097-DD14-4238-B3E0-D4C90B03713B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E"/>
        </a:p>
      </dgm:t>
    </dgm:pt>
    <dgm:pt modelId="{E6A1B49D-3F8C-4DA5-892E-0930EC051D18}">
      <dgm:prSet/>
      <dgm:spPr/>
      <dgm:t>
        <a:bodyPr/>
        <a:lstStyle/>
        <a:p>
          <a:r>
            <a:rPr lang="sv" dirty="0"/>
            <a:t>Introduktion</a:t>
          </a:r>
          <a:endParaRPr lang="en-SE" dirty="0"/>
        </a:p>
      </dgm:t>
    </dgm:pt>
    <dgm:pt modelId="{C2B5CDC5-37DD-4D4C-AC68-1CE2B75C9515}" type="parTrans" cxnId="{0E0D2930-DB71-4E33-B86E-BDBB076A76E0}">
      <dgm:prSet/>
      <dgm:spPr/>
      <dgm:t>
        <a:bodyPr/>
        <a:lstStyle/>
        <a:p>
          <a:endParaRPr lang="en-SE"/>
        </a:p>
      </dgm:t>
    </dgm:pt>
    <dgm:pt modelId="{D3A91477-BF7F-4EF0-9B8A-199A90228A96}" type="sibTrans" cxnId="{0E0D2930-DB71-4E33-B86E-BDBB076A76E0}">
      <dgm:prSet/>
      <dgm:spPr/>
      <dgm:t>
        <a:bodyPr/>
        <a:lstStyle/>
        <a:p>
          <a:endParaRPr lang="en-SE"/>
        </a:p>
      </dgm:t>
    </dgm:pt>
    <dgm:pt modelId="{ED549E49-B1DB-4FA4-B836-967760FDCEBB}">
      <dgm:prSet/>
      <dgm:spPr/>
      <dgm:t>
        <a:bodyPr/>
        <a:lstStyle/>
        <a:p>
          <a:r>
            <a:rPr lang="sv" dirty="0"/>
            <a:t>Mekaniska innovationer</a:t>
          </a:r>
          <a:endParaRPr lang="en-SE" dirty="0"/>
        </a:p>
      </dgm:t>
    </dgm:pt>
    <dgm:pt modelId="{80F34A7D-DA89-4F3B-9A4D-7901561F6029}" type="parTrans" cxnId="{D6B7D62D-6224-4E0C-BE22-9606BD99FCDA}">
      <dgm:prSet/>
      <dgm:spPr/>
      <dgm:t>
        <a:bodyPr/>
        <a:lstStyle/>
        <a:p>
          <a:endParaRPr lang="en-SE"/>
        </a:p>
      </dgm:t>
    </dgm:pt>
    <dgm:pt modelId="{06CFC8A6-6EEC-43FF-85E5-A504D6FC8027}" type="sibTrans" cxnId="{D6B7D62D-6224-4E0C-BE22-9606BD99FCDA}">
      <dgm:prSet/>
      <dgm:spPr/>
      <dgm:t>
        <a:bodyPr/>
        <a:lstStyle/>
        <a:p>
          <a:endParaRPr lang="en-SE"/>
        </a:p>
      </dgm:t>
    </dgm:pt>
    <dgm:pt modelId="{2522F148-2174-4655-AA55-527AE8521A29}">
      <dgm:prSet/>
      <dgm:spPr/>
      <dgm:t>
        <a:bodyPr/>
        <a:lstStyle/>
        <a:p>
          <a:r>
            <a:rPr lang="sv"/>
            <a:t>Hårdvaror</a:t>
          </a:r>
          <a:endParaRPr lang="en-SE"/>
        </a:p>
      </dgm:t>
    </dgm:pt>
    <dgm:pt modelId="{1D7D60DB-7455-4637-83D9-A8F7B0D4909A}" type="parTrans" cxnId="{E04737D6-BF55-4160-8955-C8BF448770A1}">
      <dgm:prSet/>
      <dgm:spPr/>
      <dgm:t>
        <a:bodyPr/>
        <a:lstStyle/>
        <a:p>
          <a:endParaRPr lang="en-SE"/>
        </a:p>
      </dgm:t>
    </dgm:pt>
    <dgm:pt modelId="{07A7ED3E-1C43-4250-9B4F-34BCF5E98748}" type="sibTrans" cxnId="{E04737D6-BF55-4160-8955-C8BF448770A1}">
      <dgm:prSet/>
      <dgm:spPr/>
      <dgm:t>
        <a:bodyPr/>
        <a:lstStyle/>
        <a:p>
          <a:endParaRPr lang="en-SE"/>
        </a:p>
      </dgm:t>
    </dgm:pt>
    <dgm:pt modelId="{24E9A950-3A3B-4B8A-A2D3-F6C086EC6DDD}">
      <dgm:prSet/>
      <dgm:spPr/>
      <dgm:t>
        <a:bodyPr/>
        <a:lstStyle/>
        <a:p>
          <a:r>
            <a:rPr lang="sv"/>
            <a:t>Mjukvara AOORA-system</a:t>
          </a:r>
          <a:endParaRPr lang="en-SE"/>
        </a:p>
      </dgm:t>
    </dgm:pt>
    <dgm:pt modelId="{11CA8FE7-5449-4D4F-AE3B-4ACF8F1FBE31}" type="parTrans" cxnId="{1ABD6473-4824-43B2-929B-B287BEA94A77}">
      <dgm:prSet/>
      <dgm:spPr/>
      <dgm:t>
        <a:bodyPr/>
        <a:lstStyle/>
        <a:p>
          <a:endParaRPr lang="en-SE"/>
        </a:p>
      </dgm:t>
    </dgm:pt>
    <dgm:pt modelId="{2F09D6B7-708F-49CF-AAB7-A62930EB8586}" type="sibTrans" cxnId="{1ABD6473-4824-43B2-929B-B287BEA94A77}">
      <dgm:prSet/>
      <dgm:spPr/>
      <dgm:t>
        <a:bodyPr/>
        <a:lstStyle/>
        <a:p>
          <a:endParaRPr lang="en-SE"/>
        </a:p>
      </dgm:t>
    </dgm:pt>
    <dgm:pt modelId="{3049C797-1B3F-4264-AE87-C6B5FC7EC067}">
      <dgm:prSet/>
      <dgm:spPr/>
      <dgm:t>
        <a:bodyPr/>
        <a:lstStyle/>
        <a:p>
          <a:r>
            <a:rPr lang="sv-SE" dirty="0"/>
            <a:t>Vetenskapliga innovationer</a:t>
          </a:r>
          <a:endParaRPr lang="en-SE" dirty="0"/>
        </a:p>
      </dgm:t>
    </dgm:pt>
    <dgm:pt modelId="{0336C269-D320-4F9C-AD0F-46524DBDD746}" type="parTrans" cxnId="{D886B98B-BF77-4853-AB62-1075588BC35B}">
      <dgm:prSet/>
      <dgm:spPr/>
    </dgm:pt>
    <dgm:pt modelId="{FCC55C00-C94C-44F9-BB9B-6563E0C7F410}" type="sibTrans" cxnId="{D886B98B-BF77-4853-AB62-1075588BC35B}">
      <dgm:prSet/>
      <dgm:spPr/>
    </dgm:pt>
    <dgm:pt modelId="{29FA3C8E-2280-4B41-98D2-6284208F5574}" type="pres">
      <dgm:prSet presAssocID="{7212E097-DD14-4238-B3E0-D4C90B03713B}" presName="linear" presStyleCnt="0">
        <dgm:presLayoutVars>
          <dgm:dir/>
          <dgm:animLvl val="lvl"/>
          <dgm:resizeHandles val="exact"/>
        </dgm:presLayoutVars>
      </dgm:prSet>
      <dgm:spPr/>
    </dgm:pt>
    <dgm:pt modelId="{4780265A-17B6-484F-A6AB-67757C2F3F9B}" type="pres">
      <dgm:prSet presAssocID="{E6A1B49D-3F8C-4DA5-892E-0930EC051D18}" presName="parentLin" presStyleCnt="0"/>
      <dgm:spPr/>
    </dgm:pt>
    <dgm:pt modelId="{A65546C9-5F43-4A6A-9C91-F0B03708CB07}" type="pres">
      <dgm:prSet presAssocID="{E6A1B49D-3F8C-4DA5-892E-0930EC051D18}" presName="parentLeftMargin" presStyleLbl="node1" presStyleIdx="0" presStyleCnt="5"/>
      <dgm:spPr/>
    </dgm:pt>
    <dgm:pt modelId="{FBA58215-97CE-47E9-82CD-384D170BCE0D}" type="pres">
      <dgm:prSet presAssocID="{E6A1B49D-3F8C-4DA5-892E-0930EC051D1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CAF5B87-8026-4ED8-97B4-AC0CE24920AF}" type="pres">
      <dgm:prSet presAssocID="{E6A1B49D-3F8C-4DA5-892E-0930EC051D18}" presName="negativeSpace" presStyleCnt="0"/>
      <dgm:spPr/>
    </dgm:pt>
    <dgm:pt modelId="{B04AFB94-8794-4C66-A744-9C28D3E1D3AA}" type="pres">
      <dgm:prSet presAssocID="{E6A1B49D-3F8C-4DA5-892E-0930EC051D18}" presName="childText" presStyleLbl="conFgAcc1" presStyleIdx="0" presStyleCnt="5">
        <dgm:presLayoutVars>
          <dgm:bulletEnabled val="1"/>
        </dgm:presLayoutVars>
      </dgm:prSet>
      <dgm:spPr/>
    </dgm:pt>
    <dgm:pt modelId="{997980F3-6081-43B2-9024-03843A4EF071}" type="pres">
      <dgm:prSet presAssocID="{D3A91477-BF7F-4EF0-9B8A-199A90228A96}" presName="spaceBetweenRectangles" presStyleCnt="0"/>
      <dgm:spPr/>
    </dgm:pt>
    <dgm:pt modelId="{C4AC5FD2-7FDD-4EC5-9494-F06D414CFEC7}" type="pres">
      <dgm:prSet presAssocID="{ED549E49-B1DB-4FA4-B836-967760FDCEBB}" presName="parentLin" presStyleCnt="0"/>
      <dgm:spPr/>
    </dgm:pt>
    <dgm:pt modelId="{A26F7B47-51E1-46AA-A076-E21B844F0408}" type="pres">
      <dgm:prSet presAssocID="{ED549E49-B1DB-4FA4-B836-967760FDCEBB}" presName="parentLeftMargin" presStyleLbl="node1" presStyleIdx="0" presStyleCnt="5"/>
      <dgm:spPr/>
    </dgm:pt>
    <dgm:pt modelId="{EF1ABEE5-743F-4802-8D80-BA4A92023E7D}" type="pres">
      <dgm:prSet presAssocID="{ED549E49-B1DB-4FA4-B836-967760FDCEB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1627C87-25F7-4BCA-8EC7-4EDA2C5355BB}" type="pres">
      <dgm:prSet presAssocID="{ED549E49-B1DB-4FA4-B836-967760FDCEBB}" presName="negativeSpace" presStyleCnt="0"/>
      <dgm:spPr/>
    </dgm:pt>
    <dgm:pt modelId="{AC6ED12D-4869-45C4-8289-F4D4EAD0DD20}" type="pres">
      <dgm:prSet presAssocID="{ED549E49-B1DB-4FA4-B836-967760FDCEBB}" presName="childText" presStyleLbl="conFgAcc1" presStyleIdx="1" presStyleCnt="5">
        <dgm:presLayoutVars>
          <dgm:bulletEnabled val="1"/>
        </dgm:presLayoutVars>
      </dgm:prSet>
      <dgm:spPr/>
    </dgm:pt>
    <dgm:pt modelId="{F8314935-AB42-46B1-94B9-E639BDC1197E}" type="pres">
      <dgm:prSet presAssocID="{06CFC8A6-6EEC-43FF-85E5-A504D6FC8027}" presName="spaceBetweenRectangles" presStyleCnt="0"/>
      <dgm:spPr/>
    </dgm:pt>
    <dgm:pt modelId="{EA17D246-3241-4EEA-8FA2-A421154F2019}" type="pres">
      <dgm:prSet presAssocID="{3049C797-1B3F-4264-AE87-C6B5FC7EC067}" presName="parentLin" presStyleCnt="0"/>
      <dgm:spPr/>
    </dgm:pt>
    <dgm:pt modelId="{9F1C27D3-469E-4486-A8FC-D80FB02AFDD9}" type="pres">
      <dgm:prSet presAssocID="{3049C797-1B3F-4264-AE87-C6B5FC7EC067}" presName="parentLeftMargin" presStyleLbl="node1" presStyleIdx="1" presStyleCnt="5"/>
      <dgm:spPr/>
    </dgm:pt>
    <dgm:pt modelId="{E1991EC1-9013-4859-A2E7-CAAF2C05BD6A}" type="pres">
      <dgm:prSet presAssocID="{3049C797-1B3F-4264-AE87-C6B5FC7EC06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8385C99-B1D0-402F-AD20-D8875276D0A3}" type="pres">
      <dgm:prSet presAssocID="{3049C797-1B3F-4264-AE87-C6B5FC7EC067}" presName="negativeSpace" presStyleCnt="0"/>
      <dgm:spPr/>
    </dgm:pt>
    <dgm:pt modelId="{989EFE2D-160F-47B9-BECF-DEABCE7DFE00}" type="pres">
      <dgm:prSet presAssocID="{3049C797-1B3F-4264-AE87-C6B5FC7EC067}" presName="childText" presStyleLbl="conFgAcc1" presStyleIdx="2" presStyleCnt="5">
        <dgm:presLayoutVars>
          <dgm:bulletEnabled val="1"/>
        </dgm:presLayoutVars>
      </dgm:prSet>
      <dgm:spPr/>
    </dgm:pt>
    <dgm:pt modelId="{814B70DE-6C2C-4A49-9E58-3F264922B727}" type="pres">
      <dgm:prSet presAssocID="{FCC55C00-C94C-44F9-BB9B-6563E0C7F410}" presName="spaceBetweenRectangles" presStyleCnt="0"/>
      <dgm:spPr/>
    </dgm:pt>
    <dgm:pt modelId="{D6AD2789-C8DC-4E37-B559-A913068E5E4A}" type="pres">
      <dgm:prSet presAssocID="{2522F148-2174-4655-AA55-527AE8521A29}" presName="parentLin" presStyleCnt="0"/>
      <dgm:spPr/>
    </dgm:pt>
    <dgm:pt modelId="{58180A1F-41AF-44C4-8AD1-E8F368C04B59}" type="pres">
      <dgm:prSet presAssocID="{2522F148-2174-4655-AA55-527AE8521A29}" presName="parentLeftMargin" presStyleLbl="node1" presStyleIdx="2" presStyleCnt="5"/>
      <dgm:spPr/>
    </dgm:pt>
    <dgm:pt modelId="{99B3C2CC-0F10-4E7D-94C4-ACD1F1600C49}" type="pres">
      <dgm:prSet presAssocID="{2522F148-2174-4655-AA55-527AE8521A2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44EDD67-DE5C-4753-8175-8D2F5878C842}" type="pres">
      <dgm:prSet presAssocID="{2522F148-2174-4655-AA55-527AE8521A29}" presName="negativeSpace" presStyleCnt="0"/>
      <dgm:spPr/>
    </dgm:pt>
    <dgm:pt modelId="{D9428FAC-38B9-4A74-8E5B-067B74436C8B}" type="pres">
      <dgm:prSet presAssocID="{2522F148-2174-4655-AA55-527AE8521A29}" presName="childText" presStyleLbl="conFgAcc1" presStyleIdx="3" presStyleCnt="5">
        <dgm:presLayoutVars>
          <dgm:bulletEnabled val="1"/>
        </dgm:presLayoutVars>
      </dgm:prSet>
      <dgm:spPr/>
    </dgm:pt>
    <dgm:pt modelId="{5EE01764-6AD5-45D7-9168-0A642E1C0CD0}" type="pres">
      <dgm:prSet presAssocID="{07A7ED3E-1C43-4250-9B4F-34BCF5E98748}" presName="spaceBetweenRectangles" presStyleCnt="0"/>
      <dgm:spPr/>
    </dgm:pt>
    <dgm:pt modelId="{C3F9D6B1-D54A-432E-8FE4-6ED7F6F43A71}" type="pres">
      <dgm:prSet presAssocID="{24E9A950-3A3B-4B8A-A2D3-F6C086EC6DDD}" presName="parentLin" presStyleCnt="0"/>
      <dgm:spPr/>
    </dgm:pt>
    <dgm:pt modelId="{33990E56-769B-4D86-8638-A6E5926F090E}" type="pres">
      <dgm:prSet presAssocID="{24E9A950-3A3B-4B8A-A2D3-F6C086EC6DDD}" presName="parentLeftMargin" presStyleLbl="node1" presStyleIdx="3" presStyleCnt="5"/>
      <dgm:spPr/>
    </dgm:pt>
    <dgm:pt modelId="{4EF43C10-80E5-45E6-8D73-2F0D9F45326E}" type="pres">
      <dgm:prSet presAssocID="{24E9A950-3A3B-4B8A-A2D3-F6C086EC6DD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606079A9-AC81-4251-AE03-6E164334C51E}" type="pres">
      <dgm:prSet presAssocID="{24E9A950-3A3B-4B8A-A2D3-F6C086EC6DDD}" presName="negativeSpace" presStyleCnt="0"/>
      <dgm:spPr/>
    </dgm:pt>
    <dgm:pt modelId="{E9E6FA4A-4E18-41C0-9EE8-CE646A6BEE29}" type="pres">
      <dgm:prSet presAssocID="{24E9A950-3A3B-4B8A-A2D3-F6C086EC6DD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F72A521-7A06-4E61-9542-8B733EC6ED6D}" type="presOf" srcId="{ED549E49-B1DB-4FA4-B836-967760FDCEBB}" destId="{A26F7B47-51E1-46AA-A076-E21B844F0408}" srcOrd="0" destOrd="0" presId="urn:microsoft.com/office/officeart/2005/8/layout/list1"/>
    <dgm:cxn modelId="{B5FF482D-5791-4660-A2D8-C9A13067284E}" type="presOf" srcId="{2522F148-2174-4655-AA55-527AE8521A29}" destId="{99B3C2CC-0F10-4E7D-94C4-ACD1F1600C49}" srcOrd="1" destOrd="0" presId="urn:microsoft.com/office/officeart/2005/8/layout/list1"/>
    <dgm:cxn modelId="{D6B7D62D-6224-4E0C-BE22-9606BD99FCDA}" srcId="{7212E097-DD14-4238-B3E0-D4C90B03713B}" destId="{ED549E49-B1DB-4FA4-B836-967760FDCEBB}" srcOrd="1" destOrd="0" parTransId="{80F34A7D-DA89-4F3B-9A4D-7901561F6029}" sibTransId="{06CFC8A6-6EEC-43FF-85E5-A504D6FC8027}"/>
    <dgm:cxn modelId="{0E0D2930-DB71-4E33-B86E-BDBB076A76E0}" srcId="{7212E097-DD14-4238-B3E0-D4C90B03713B}" destId="{E6A1B49D-3F8C-4DA5-892E-0930EC051D18}" srcOrd="0" destOrd="0" parTransId="{C2B5CDC5-37DD-4D4C-AC68-1CE2B75C9515}" sibTransId="{D3A91477-BF7F-4EF0-9B8A-199A90228A96}"/>
    <dgm:cxn modelId="{7455BD66-D11D-408A-8634-3117346B39F3}" type="presOf" srcId="{24E9A950-3A3B-4B8A-A2D3-F6C086EC6DDD}" destId="{4EF43C10-80E5-45E6-8D73-2F0D9F45326E}" srcOrd="1" destOrd="0" presId="urn:microsoft.com/office/officeart/2005/8/layout/list1"/>
    <dgm:cxn modelId="{B558FF6D-AE7C-4B9F-829E-C4C3CA3626F4}" type="presOf" srcId="{24E9A950-3A3B-4B8A-A2D3-F6C086EC6DDD}" destId="{33990E56-769B-4D86-8638-A6E5926F090E}" srcOrd="0" destOrd="0" presId="urn:microsoft.com/office/officeart/2005/8/layout/list1"/>
    <dgm:cxn modelId="{18862A52-9318-47CA-86AE-3AACCCA1580F}" type="presOf" srcId="{7212E097-DD14-4238-B3E0-D4C90B03713B}" destId="{29FA3C8E-2280-4B41-98D2-6284208F5574}" srcOrd="0" destOrd="0" presId="urn:microsoft.com/office/officeart/2005/8/layout/list1"/>
    <dgm:cxn modelId="{1ABD6473-4824-43B2-929B-B287BEA94A77}" srcId="{7212E097-DD14-4238-B3E0-D4C90B03713B}" destId="{24E9A950-3A3B-4B8A-A2D3-F6C086EC6DDD}" srcOrd="4" destOrd="0" parTransId="{11CA8FE7-5449-4D4F-AE3B-4ACF8F1FBE31}" sibTransId="{2F09D6B7-708F-49CF-AAB7-A62930EB8586}"/>
    <dgm:cxn modelId="{F0484E58-CB75-4DD6-9B1E-B520F5D17577}" type="presOf" srcId="{3049C797-1B3F-4264-AE87-C6B5FC7EC067}" destId="{9F1C27D3-469E-4486-A8FC-D80FB02AFDD9}" srcOrd="0" destOrd="0" presId="urn:microsoft.com/office/officeart/2005/8/layout/list1"/>
    <dgm:cxn modelId="{8A52DE7F-D8E4-4BDA-AC8B-F956FA63D111}" type="presOf" srcId="{E6A1B49D-3F8C-4DA5-892E-0930EC051D18}" destId="{A65546C9-5F43-4A6A-9C91-F0B03708CB07}" srcOrd="0" destOrd="0" presId="urn:microsoft.com/office/officeart/2005/8/layout/list1"/>
    <dgm:cxn modelId="{D886B98B-BF77-4853-AB62-1075588BC35B}" srcId="{7212E097-DD14-4238-B3E0-D4C90B03713B}" destId="{3049C797-1B3F-4264-AE87-C6B5FC7EC067}" srcOrd="2" destOrd="0" parTransId="{0336C269-D320-4F9C-AD0F-46524DBDD746}" sibTransId="{FCC55C00-C94C-44F9-BB9B-6563E0C7F410}"/>
    <dgm:cxn modelId="{F27D23C7-FB76-4263-BB88-C91A9622D12F}" type="presOf" srcId="{2522F148-2174-4655-AA55-527AE8521A29}" destId="{58180A1F-41AF-44C4-8AD1-E8F368C04B59}" srcOrd="0" destOrd="0" presId="urn:microsoft.com/office/officeart/2005/8/layout/list1"/>
    <dgm:cxn modelId="{E04737D6-BF55-4160-8955-C8BF448770A1}" srcId="{7212E097-DD14-4238-B3E0-D4C90B03713B}" destId="{2522F148-2174-4655-AA55-527AE8521A29}" srcOrd="3" destOrd="0" parTransId="{1D7D60DB-7455-4637-83D9-A8F7B0D4909A}" sibTransId="{07A7ED3E-1C43-4250-9B4F-34BCF5E98748}"/>
    <dgm:cxn modelId="{8D58ECDF-F10D-4BD3-BA11-2C1BF8A629BE}" type="presOf" srcId="{E6A1B49D-3F8C-4DA5-892E-0930EC051D18}" destId="{FBA58215-97CE-47E9-82CD-384D170BCE0D}" srcOrd="1" destOrd="0" presId="urn:microsoft.com/office/officeart/2005/8/layout/list1"/>
    <dgm:cxn modelId="{0B554DEF-9BDD-480B-A379-7203B0E844B9}" type="presOf" srcId="{3049C797-1B3F-4264-AE87-C6B5FC7EC067}" destId="{E1991EC1-9013-4859-A2E7-CAAF2C05BD6A}" srcOrd="1" destOrd="0" presId="urn:microsoft.com/office/officeart/2005/8/layout/list1"/>
    <dgm:cxn modelId="{C0A9B4F5-2197-4F60-86AF-18D0038C140A}" type="presOf" srcId="{ED549E49-B1DB-4FA4-B836-967760FDCEBB}" destId="{EF1ABEE5-743F-4802-8D80-BA4A92023E7D}" srcOrd="1" destOrd="0" presId="urn:microsoft.com/office/officeart/2005/8/layout/list1"/>
    <dgm:cxn modelId="{274CBE57-2878-4233-9426-CCB7ADD9A81B}" type="presParOf" srcId="{29FA3C8E-2280-4B41-98D2-6284208F5574}" destId="{4780265A-17B6-484F-A6AB-67757C2F3F9B}" srcOrd="0" destOrd="0" presId="urn:microsoft.com/office/officeart/2005/8/layout/list1"/>
    <dgm:cxn modelId="{768B75D5-B14E-40C3-B22B-75DE79BCC6A7}" type="presParOf" srcId="{4780265A-17B6-484F-A6AB-67757C2F3F9B}" destId="{A65546C9-5F43-4A6A-9C91-F0B03708CB07}" srcOrd="0" destOrd="0" presId="urn:microsoft.com/office/officeart/2005/8/layout/list1"/>
    <dgm:cxn modelId="{550FB851-E7A5-4F0D-A7C2-11F64FC2A2CF}" type="presParOf" srcId="{4780265A-17B6-484F-A6AB-67757C2F3F9B}" destId="{FBA58215-97CE-47E9-82CD-384D170BCE0D}" srcOrd="1" destOrd="0" presId="urn:microsoft.com/office/officeart/2005/8/layout/list1"/>
    <dgm:cxn modelId="{C50A0D96-1A0F-40A7-B46C-033CC8E2824E}" type="presParOf" srcId="{29FA3C8E-2280-4B41-98D2-6284208F5574}" destId="{0CAF5B87-8026-4ED8-97B4-AC0CE24920AF}" srcOrd="1" destOrd="0" presId="urn:microsoft.com/office/officeart/2005/8/layout/list1"/>
    <dgm:cxn modelId="{41936BAD-C51D-4C8B-B840-1A0BC6FB3DCC}" type="presParOf" srcId="{29FA3C8E-2280-4B41-98D2-6284208F5574}" destId="{B04AFB94-8794-4C66-A744-9C28D3E1D3AA}" srcOrd="2" destOrd="0" presId="urn:microsoft.com/office/officeart/2005/8/layout/list1"/>
    <dgm:cxn modelId="{D9C9E082-75C7-4091-8F15-2DB957AB2F8C}" type="presParOf" srcId="{29FA3C8E-2280-4B41-98D2-6284208F5574}" destId="{997980F3-6081-43B2-9024-03843A4EF071}" srcOrd="3" destOrd="0" presId="urn:microsoft.com/office/officeart/2005/8/layout/list1"/>
    <dgm:cxn modelId="{D0FA5D84-8DEA-4173-8AE4-B1351986B5BB}" type="presParOf" srcId="{29FA3C8E-2280-4B41-98D2-6284208F5574}" destId="{C4AC5FD2-7FDD-4EC5-9494-F06D414CFEC7}" srcOrd="4" destOrd="0" presId="urn:microsoft.com/office/officeart/2005/8/layout/list1"/>
    <dgm:cxn modelId="{B9CE6C50-5606-43ED-93A3-FAE863A7C8CD}" type="presParOf" srcId="{C4AC5FD2-7FDD-4EC5-9494-F06D414CFEC7}" destId="{A26F7B47-51E1-46AA-A076-E21B844F0408}" srcOrd="0" destOrd="0" presId="urn:microsoft.com/office/officeart/2005/8/layout/list1"/>
    <dgm:cxn modelId="{62B7976F-70B8-465C-9133-C2620C8703F7}" type="presParOf" srcId="{C4AC5FD2-7FDD-4EC5-9494-F06D414CFEC7}" destId="{EF1ABEE5-743F-4802-8D80-BA4A92023E7D}" srcOrd="1" destOrd="0" presId="urn:microsoft.com/office/officeart/2005/8/layout/list1"/>
    <dgm:cxn modelId="{90DA51CF-38CB-412A-A45C-112EF78E82B2}" type="presParOf" srcId="{29FA3C8E-2280-4B41-98D2-6284208F5574}" destId="{51627C87-25F7-4BCA-8EC7-4EDA2C5355BB}" srcOrd="5" destOrd="0" presId="urn:microsoft.com/office/officeart/2005/8/layout/list1"/>
    <dgm:cxn modelId="{3789EDB9-FB34-48A7-88DD-4A11D7D8EA8B}" type="presParOf" srcId="{29FA3C8E-2280-4B41-98D2-6284208F5574}" destId="{AC6ED12D-4869-45C4-8289-F4D4EAD0DD20}" srcOrd="6" destOrd="0" presId="urn:microsoft.com/office/officeart/2005/8/layout/list1"/>
    <dgm:cxn modelId="{025E0EB9-3364-44AD-AB85-961E2782639E}" type="presParOf" srcId="{29FA3C8E-2280-4B41-98D2-6284208F5574}" destId="{F8314935-AB42-46B1-94B9-E639BDC1197E}" srcOrd="7" destOrd="0" presId="urn:microsoft.com/office/officeart/2005/8/layout/list1"/>
    <dgm:cxn modelId="{84C05427-6766-452A-AD87-65347CCCBD4A}" type="presParOf" srcId="{29FA3C8E-2280-4B41-98D2-6284208F5574}" destId="{EA17D246-3241-4EEA-8FA2-A421154F2019}" srcOrd="8" destOrd="0" presId="urn:microsoft.com/office/officeart/2005/8/layout/list1"/>
    <dgm:cxn modelId="{CB22075C-9A87-4B43-8F26-103D5A1D582C}" type="presParOf" srcId="{EA17D246-3241-4EEA-8FA2-A421154F2019}" destId="{9F1C27D3-469E-4486-A8FC-D80FB02AFDD9}" srcOrd="0" destOrd="0" presId="urn:microsoft.com/office/officeart/2005/8/layout/list1"/>
    <dgm:cxn modelId="{6DFBCC7C-6534-4A00-8307-AB6939DF7826}" type="presParOf" srcId="{EA17D246-3241-4EEA-8FA2-A421154F2019}" destId="{E1991EC1-9013-4859-A2E7-CAAF2C05BD6A}" srcOrd="1" destOrd="0" presId="urn:microsoft.com/office/officeart/2005/8/layout/list1"/>
    <dgm:cxn modelId="{47092CCD-A03C-4A38-9F5F-38B9DD5B6341}" type="presParOf" srcId="{29FA3C8E-2280-4B41-98D2-6284208F5574}" destId="{28385C99-B1D0-402F-AD20-D8875276D0A3}" srcOrd="9" destOrd="0" presId="urn:microsoft.com/office/officeart/2005/8/layout/list1"/>
    <dgm:cxn modelId="{DB4ACA2B-ED55-4D7A-B3DE-5D0A24826E03}" type="presParOf" srcId="{29FA3C8E-2280-4B41-98D2-6284208F5574}" destId="{989EFE2D-160F-47B9-BECF-DEABCE7DFE00}" srcOrd="10" destOrd="0" presId="urn:microsoft.com/office/officeart/2005/8/layout/list1"/>
    <dgm:cxn modelId="{9B9440BC-AB45-4776-A494-C0DA3DB752F0}" type="presParOf" srcId="{29FA3C8E-2280-4B41-98D2-6284208F5574}" destId="{814B70DE-6C2C-4A49-9E58-3F264922B727}" srcOrd="11" destOrd="0" presId="urn:microsoft.com/office/officeart/2005/8/layout/list1"/>
    <dgm:cxn modelId="{4F8D5E97-7DE7-4752-AF24-244E0A93E4F6}" type="presParOf" srcId="{29FA3C8E-2280-4B41-98D2-6284208F5574}" destId="{D6AD2789-C8DC-4E37-B559-A913068E5E4A}" srcOrd="12" destOrd="0" presId="urn:microsoft.com/office/officeart/2005/8/layout/list1"/>
    <dgm:cxn modelId="{90E97380-4753-4BB5-9B1D-B255D25990C9}" type="presParOf" srcId="{D6AD2789-C8DC-4E37-B559-A913068E5E4A}" destId="{58180A1F-41AF-44C4-8AD1-E8F368C04B59}" srcOrd="0" destOrd="0" presId="urn:microsoft.com/office/officeart/2005/8/layout/list1"/>
    <dgm:cxn modelId="{30B2B776-D306-41BE-B527-92954E697EAA}" type="presParOf" srcId="{D6AD2789-C8DC-4E37-B559-A913068E5E4A}" destId="{99B3C2CC-0F10-4E7D-94C4-ACD1F1600C49}" srcOrd="1" destOrd="0" presId="urn:microsoft.com/office/officeart/2005/8/layout/list1"/>
    <dgm:cxn modelId="{8DB00624-14A1-477F-991A-184DA676D0D8}" type="presParOf" srcId="{29FA3C8E-2280-4B41-98D2-6284208F5574}" destId="{544EDD67-DE5C-4753-8175-8D2F5878C842}" srcOrd="13" destOrd="0" presId="urn:microsoft.com/office/officeart/2005/8/layout/list1"/>
    <dgm:cxn modelId="{D9A71962-7E7C-4587-BFA3-054BFEDF2127}" type="presParOf" srcId="{29FA3C8E-2280-4B41-98D2-6284208F5574}" destId="{D9428FAC-38B9-4A74-8E5B-067B74436C8B}" srcOrd="14" destOrd="0" presId="urn:microsoft.com/office/officeart/2005/8/layout/list1"/>
    <dgm:cxn modelId="{621395C1-6FF5-46F8-B319-38EDA3683225}" type="presParOf" srcId="{29FA3C8E-2280-4B41-98D2-6284208F5574}" destId="{5EE01764-6AD5-45D7-9168-0A642E1C0CD0}" srcOrd="15" destOrd="0" presId="urn:microsoft.com/office/officeart/2005/8/layout/list1"/>
    <dgm:cxn modelId="{1D0EC7FF-FB5C-4B4A-9013-861866EEB360}" type="presParOf" srcId="{29FA3C8E-2280-4B41-98D2-6284208F5574}" destId="{C3F9D6B1-D54A-432E-8FE4-6ED7F6F43A71}" srcOrd="16" destOrd="0" presId="urn:microsoft.com/office/officeart/2005/8/layout/list1"/>
    <dgm:cxn modelId="{7EA4E085-DF72-4EDE-9CD8-8576DB237007}" type="presParOf" srcId="{C3F9D6B1-D54A-432E-8FE4-6ED7F6F43A71}" destId="{33990E56-769B-4D86-8638-A6E5926F090E}" srcOrd="0" destOrd="0" presId="urn:microsoft.com/office/officeart/2005/8/layout/list1"/>
    <dgm:cxn modelId="{21EA46E3-D663-4A26-BD2C-A9277EEDD0CC}" type="presParOf" srcId="{C3F9D6B1-D54A-432E-8FE4-6ED7F6F43A71}" destId="{4EF43C10-80E5-45E6-8D73-2F0D9F45326E}" srcOrd="1" destOrd="0" presId="urn:microsoft.com/office/officeart/2005/8/layout/list1"/>
    <dgm:cxn modelId="{CB815B9D-FF86-4390-AD5B-A94D73EC6779}" type="presParOf" srcId="{29FA3C8E-2280-4B41-98D2-6284208F5574}" destId="{606079A9-AC81-4251-AE03-6E164334C51E}" srcOrd="17" destOrd="0" presId="urn:microsoft.com/office/officeart/2005/8/layout/list1"/>
    <dgm:cxn modelId="{E6BCECE2-B107-4F57-A402-90DA571DDF73}" type="presParOf" srcId="{29FA3C8E-2280-4B41-98D2-6284208F5574}" destId="{E9E6FA4A-4E18-41C0-9EE8-CE646A6BEE2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4ADFFA-00AC-40D7-B8C7-FBF63B556DF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SE"/>
        </a:p>
      </dgm:t>
    </dgm:pt>
    <dgm:pt modelId="{61762843-5E65-4E68-9713-0FD58E959F5A}">
      <dgm:prSet/>
      <dgm:spPr/>
      <dgm:t>
        <a:bodyPr/>
        <a:lstStyle/>
        <a:p>
          <a:r>
            <a:rPr lang="sv"/>
            <a:t>AOORA-kalender</a:t>
          </a:r>
          <a:endParaRPr lang="en-SE"/>
        </a:p>
      </dgm:t>
    </dgm:pt>
    <dgm:pt modelId="{B83181AF-BE89-435D-A2B9-FF7044AA49EB}" type="parTrans" cxnId="{F881A9BB-DC8D-4BBC-8FC1-3DA53D16CA7F}">
      <dgm:prSet/>
      <dgm:spPr/>
      <dgm:t>
        <a:bodyPr/>
        <a:lstStyle/>
        <a:p>
          <a:endParaRPr lang="en-SE"/>
        </a:p>
      </dgm:t>
    </dgm:pt>
    <dgm:pt modelId="{F659951A-412F-4C43-B36C-933851847748}" type="sibTrans" cxnId="{F881A9BB-DC8D-4BBC-8FC1-3DA53D16CA7F}">
      <dgm:prSet/>
      <dgm:spPr/>
      <dgm:t>
        <a:bodyPr/>
        <a:lstStyle/>
        <a:p>
          <a:endParaRPr lang="en-SE"/>
        </a:p>
      </dgm:t>
    </dgm:pt>
    <dgm:pt modelId="{22996AAD-FC69-4130-B7B1-D060F86CEDC3}">
      <dgm:prSet/>
      <dgm:spPr/>
      <dgm:t>
        <a:bodyPr/>
        <a:lstStyle/>
        <a:p>
          <a:r>
            <a:rPr lang="sv"/>
            <a:t>Tidsplanering för tidsbundna och tidsobundna händelser</a:t>
          </a:r>
          <a:endParaRPr lang="en-SE"/>
        </a:p>
      </dgm:t>
    </dgm:pt>
    <dgm:pt modelId="{A301EA14-62CE-4A56-A1D9-CDFA0A1D1784}" type="parTrans" cxnId="{A4CEA739-C2C3-4DC1-AE1C-FC3F9BB3F90F}">
      <dgm:prSet/>
      <dgm:spPr/>
      <dgm:t>
        <a:bodyPr/>
        <a:lstStyle/>
        <a:p>
          <a:endParaRPr lang="en-SE"/>
        </a:p>
      </dgm:t>
    </dgm:pt>
    <dgm:pt modelId="{71995EA2-F172-4924-9CDA-6A9F736F1AAE}" type="sibTrans" cxnId="{A4CEA739-C2C3-4DC1-AE1C-FC3F9BB3F90F}">
      <dgm:prSet/>
      <dgm:spPr/>
      <dgm:t>
        <a:bodyPr/>
        <a:lstStyle/>
        <a:p>
          <a:endParaRPr lang="en-SE"/>
        </a:p>
      </dgm:t>
    </dgm:pt>
    <dgm:pt modelId="{49AB0B0C-6383-4036-A113-AC5946831BBB}">
      <dgm:prSet/>
      <dgm:spPr/>
      <dgm:t>
        <a:bodyPr/>
        <a:lstStyle/>
        <a:p>
          <a:r>
            <a:rPr lang="sv" dirty="0"/>
            <a:t>Alarm och klocka</a:t>
          </a:r>
          <a:endParaRPr lang="en-SE" dirty="0"/>
        </a:p>
      </dgm:t>
    </dgm:pt>
    <dgm:pt modelId="{F4DDADD4-0AB7-49EA-92B5-977675652595}" type="parTrans" cxnId="{CDAA269F-530A-4286-A38F-B87D4F382028}">
      <dgm:prSet/>
      <dgm:spPr/>
      <dgm:t>
        <a:bodyPr/>
        <a:lstStyle/>
        <a:p>
          <a:endParaRPr lang="en-SE"/>
        </a:p>
      </dgm:t>
    </dgm:pt>
    <dgm:pt modelId="{C325512D-CCF9-497F-A4F1-1B8F6B9913F2}" type="sibTrans" cxnId="{CDAA269F-530A-4286-A38F-B87D4F382028}">
      <dgm:prSet/>
      <dgm:spPr/>
      <dgm:t>
        <a:bodyPr/>
        <a:lstStyle/>
        <a:p>
          <a:endParaRPr lang="en-SE"/>
        </a:p>
      </dgm:t>
    </dgm:pt>
    <dgm:pt modelId="{26DE831E-25E0-4F24-BF46-9A9F55F96F7E}">
      <dgm:prSet/>
      <dgm:spPr/>
      <dgm:t>
        <a:bodyPr/>
        <a:lstStyle/>
        <a:p>
          <a:r>
            <a:rPr lang="sv" dirty="0"/>
            <a:t>AOORA-Kartor (Världskarta)</a:t>
          </a:r>
          <a:endParaRPr lang="en-SE" dirty="0"/>
        </a:p>
      </dgm:t>
    </dgm:pt>
    <dgm:pt modelId="{1768AAA8-2155-4B47-ADE5-897CF95E2E25}" type="parTrans" cxnId="{CEACF223-0E01-4025-B7B1-1AC4696F7813}">
      <dgm:prSet/>
      <dgm:spPr/>
      <dgm:t>
        <a:bodyPr/>
        <a:lstStyle/>
        <a:p>
          <a:endParaRPr lang="en-SE"/>
        </a:p>
      </dgm:t>
    </dgm:pt>
    <dgm:pt modelId="{18D5FF59-9B70-43C3-9262-BF12EFE1B365}" type="sibTrans" cxnId="{CEACF223-0E01-4025-B7B1-1AC4696F7813}">
      <dgm:prSet/>
      <dgm:spPr/>
      <dgm:t>
        <a:bodyPr/>
        <a:lstStyle/>
        <a:p>
          <a:endParaRPr lang="en-SE"/>
        </a:p>
      </dgm:t>
    </dgm:pt>
    <dgm:pt modelId="{266D25FE-15AB-4E21-8DFF-25696C7D5FAA}">
      <dgm:prSet/>
      <dgm:spPr/>
      <dgm:t>
        <a:bodyPr/>
        <a:lstStyle/>
        <a:p>
          <a:r>
            <a:rPr lang="sv" dirty="0"/>
            <a:t>AOORA-Draw (Ritverktyg med gränssnitt)</a:t>
          </a:r>
          <a:endParaRPr lang="en-SE" dirty="0"/>
        </a:p>
      </dgm:t>
    </dgm:pt>
    <dgm:pt modelId="{BABAF49B-0CA5-45E6-9A09-C58DAE3572A9}" type="parTrans" cxnId="{C8FC8D24-6F9E-4AB9-B4F5-3A3FE541ECD0}">
      <dgm:prSet/>
      <dgm:spPr/>
      <dgm:t>
        <a:bodyPr/>
        <a:lstStyle/>
        <a:p>
          <a:endParaRPr lang="en-SE"/>
        </a:p>
      </dgm:t>
    </dgm:pt>
    <dgm:pt modelId="{D0A53DE2-6381-4972-9E11-D3EC8E063AC1}" type="sibTrans" cxnId="{C8FC8D24-6F9E-4AB9-B4F5-3A3FE541ECD0}">
      <dgm:prSet/>
      <dgm:spPr/>
      <dgm:t>
        <a:bodyPr/>
        <a:lstStyle/>
        <a:p>
          <a:endParaRPr lang="en-SE"/>
        </a:p>
      </dgm:t>
    </dgm:pt>
    <dgm:pt modelId="{95FB8962-2EE8-473A-85E3-A93EF2A6F459}">
      <dgm:prSet/>
      <dgm:spPr/>
      <dgm:t>
        <a:bodyPr/>
        <a:lstStyle/>
        <a:p>
          <a:r>
            <a:rPr lang="sv"/>
            <a:t>AOORA-Väder</a:t>
          </a:r>
          <a:endParaRPr lang="en-SE"/>
        </a:p>
      </dgm:t>
    </dgm:pt>
    <dgm:pt modelId="{97B0608B-BD8D-42D8-BFD8-FC33B9D96D86}" type="parTrans" cxnId="{520BBD2A-8063-44E5-9BF9-7880CA47E4CF}">
      <dgm:prSet/>
      <dgm:spPr/>
      <dgm:t>
        <a:bodyPr/>
        <a:lstStyle/>
        <a:p>
          <a:endParaRPr lang="en-SE"/>
        </a:p>
      </dgm:t>
    </dgm:pt>
    <dgm:pt modelId="{F5989E51-F1CA-4E1E-89DF-6A1E414668B2}" type="sibTrans" cxnId="{520BBD2A-8063-44E5-9BF9-7880CA47E4CF}">
      <dgm:prSet/>
      <dgm:spPr/>
      <dgm:t>
        <a:bodyPr/>
        <a:lstStyle/>
        <a:p>
          <a:endParaRPr lang="en-SE"/>
        </a:p>
      </dgm:t>
    </dgm:pt>
    <dgm:pt modelId="{926BE110-5CB1-4AD3-9519-26223DDAAA0C}">
      <dgm:prSet/>
      <dgm:spPr/>
      <dgm:t>
        <a:bodyPr/>
        <a:lstStyle/>
        <a:p>
          <a:r>
            <a:rPr lang="sv" dirty="0"/>
            <a:t>Väder, nyheter och kollektivtrafik information samt andra väsentliga informationer</a:t>
          </a:r>
          <a:endParaRPr lang="en-SE" dirty="0"/>
        </a:p>
      </dgm:t>
    </dgm:pt>
    <dgm:pt modelId="{B47CDFCE-A871-496C-9EDF-0BCC2D0A4EE4}" type="parTrans" cxnId="{D008BEAB-203F-4FE6-BBBB-18C0C0E04E0C}">
      <dgm:prSet/>
      <dgm:spPr/>
      <dgm:t>
        <a:bodyPr/>
        <a:lstStyle/>
        <a:p>
          <a:endParaRPr lang="en-SE"/>
        </a:p>
      </dgm:t>
    </dgm:pt>
    <dgm:pt modelId="{CE20E638-14D6-4370-8664-A0FFE102B666}" type="sibTrans" cxnId="{D008BEAB-203F-4FE6-BBBB-18C0C0E04E0C}">
      <dgm:prSet/>
      <dgm:spPr/>
      <dgm:t>
        <a:bodyPr/>
        <a:lstStyle/>
        <a:p>
          <a:endParaRPr lang="en-SE"/>
        </a:p>
      </dgm:t>
    </dgm:pt>
    <dgm:pt modelId="{7D5DFBC7-9826-405B-BC07-4DEDA2FF1EDC}">
      <dgm:prSet/>
      <dgm:spPr/>
      <dgm:t>
        <a:bodyPr/>
        <a:lstStyle/>
        <a:p>
          <a:r>
            <a:rPr lang="sv" dirty="0"/>
            <a:t>AOORA-Kalkylator</a:t>
          </a:r>
          <a:endParaRPr lang="en-SE" dirty="0"/>
        </a:p>
      </dgm:t>
    </dgm:pt>
    <dgm:pt modelId="{747082B1-8B8B-4CB2-B15E-4EBC99C84C65}" type="parTrans" cxnId="{C710972A-E739-4233-AFF3-A660968BF433}">
      <dgm:prSet/>
      <dgm:spPr/>
      <dgm:t>
        <a:bodyPr/>
        <a:lstStyle/>
        <a:p>
          <a:endParaRPr lang="en-SE"/>
        </a:p>
      </dgm:t>
    </dgm:pt>
    <dgm:pt modelId="{8649C61D-9653-4462-937A-4DD3700B4506}" type="sibTrans" cxnId="{C710972A-E739-4233-AFF3-A660968BF433}">
      <dgm:prSet/>
      <dgm:spPr/>
      <dgm:t>
        <a:bodyPr/>
        <a:lstStyle/>
        <a:p>
          <a:endParaRPr lang="en-SE"/>
        </a:p>
      </dgm:t>
    </dgm:pt>
    <dgm:pt modelId="{E5CC6B79-4B25-425F-9B55-FC1DBECD2320}">
      <dgm:prSet/>
      <dgm:spPr/>
      <dgm:t>
        <a:bodyPr/>
        <a:lstStyle/>
        <a:p>
          <a:r>
            <a:rPr lang="sv" dirty="0"/>
            <a:t>Grafritande kalkylator</a:t>
          </a:r>
          <a:endParaRPr lang="en-SE" dirty="0"/>
        </a:p>
      </dgm:t>
    </dgm:pt>
    <dgm:pt modelId="{FF92297D-91D7-4CC7-9301-A4B6019321EA}" type="parTrans" cxnId="{4059403F-D748-4F76-A35E-AF87E40FB0FA}">
      <dgm:prSet/>
      <dgm:spPr/>
      <dgm:t>
        <a:bodyPr/>
        <a:lstStyle/>
        <a:p>
          <a:endParaRPr lang="en-SE"/>
        </a:p>
      </dgm:t>
    </dgm:pt>
    <dgm:pt modelId="{A4DD80E8-BECD-4C48-BE97-BFD6DD166EA1}" type="sibTrans" cxnId="{4059403F-D748-4F76-A35E-AF87E40FB0FA}">
      <dgm:prSet/>
      <dgm:spPr/>
      <dgm:t>
        <a:bodyPr/>
        <a:lstStyle/>
        <a:p>
          <a:endParaRPr lang="en-SE"/>
        </a:p>
      </dgm:t>
    </dgm:pt>
    <dgm:pt modelId="{EAE8668C-1EBB-44FC-8911-4EFF35AD79D5}">
      <dgm:prSet/>
      <dgm:spPr/>
      <dgm:t>
        <a:bodyPr/>
        <a:lstStyle/>
        <a:p>
          <a:r>
            <a:rPr lang="sv-SE" dirty="0" err="1"/>
            <a:t>Statskarta</a:t>
          </a:r>
          <a:r>
            <a:rPr lang="sv-SE" dirty="0"/>
            <a:t> och gatukarta</a:t>
          </a:r>
          <a:endParaRPr lang="en-SE" dirty="0"/>
        </a:p>
      </dgm:t>
    </dgm:pt>
    <dgm:pt modelId="{4ACE1BB4-38FC-40EF-B9DC-69143F098B4D}" type="parTrans" cxnId="{3C6814ED-021E-4962-B70D-307272B08630}">
      <dgm:prSet/>
      <dgm:spPr/>
    </dgm:pt>
    <dgm:pt modelId="{8F6F8273-C71D-4D09-8D08-210ADDE15E5E}" type="sibTrans" cxnId="{3C6814ED-021E-4962-B70D-307272B08630}">
      <dgm:prSet/>
      <dgm:spPr/>
    </dgm:pt>
    <dgm:pt modelId="{7A7E8D47-AC5C-4FB7-8E0E-899D4383B77D}">
      <dgm:prSet/>
      <dgm:spPr/>
      <dgm:t>
        <a:bodyPr/>
        <a:lstStyle/>
        <a:p>
          <a:r>
            <a:rPr lang="sv-SE" dirty="0"/>
            <a:t>Sjökort</a:t>
          </a:r>
          <a:endParaRPr lang="en-SE" dirty="0"/>
        </a:p>
      </dgm:t>
    </dgm:pt>
    <dgm:pt modelId="{FC10CBDD-8C44-482D-B76D-15735B8DEA8C}" type="parTrans" cxnId="{05146E1F-C06B-4953-8987-DF5DD55FD907}">
      <dgm:prSet/>
      <dgm:spPr/>
    </dgm:pt>
    <dgm:pt modelId="{6D0C5DAA-DB41-4B40-9B81-2A2FEEF9E697}" type="sibTrans" cxnId="{05146E1F-C06B-4953-8987-DF5DD55FD907}">
      <dgm:prSet/>
      <dgm:spPr/>
    </dgm:pt>
    <dgm:pt modelId="{FB8BBB9A-C793-4781-A505-7F8A55A5897D}">
      <dgm:prSet/>
      <dgm:spPr/>
      <dgm:t>
        <a:bodyPr/>
        <a:lstStyle/>
        <a:p>
          <a:r>
            <a:rPr lang="sv-SE" dirty="0"/>
            <a:t>Ritverktyg</a:t>
          </a:r>
          <a:endParaRPr lang="en-SE" dirty="0"/>
        </a:p>
      </dgm:t>
    </dgm:pt>
    <dgm:pt modelId="{440E30B2-AF8F-4AE0-B760-74A52F01274B}" type="parTrans" cxnId="{A90C645F-3318-4211-B63A-11B256DC567D}">
      <dgm:prSet/>
      <dgm:spPr/>
    </dgm:pt>
    <dgm:pt modelId="{971873C2-3AE8-4694-BD17-8C84EB4E5DFA}" type="sibTrans" cxnId="{A90C645F-3318-4211-B63A-11B256DC567D}">
      <dgm:prSet/>
      <dgm:spPr/>
    </dgm:pt>
    <dgm:pt modelId="{DD547830-6329-4B41-84F7-FD4395A5251E}">
      <dgm:prSet/>
      <dgm:spPr/>
      <dgm:t>
        <a:bodyPr/>
        <a:lstStyle/>
        <a:p>
          <a:r>
            <a:rPr lang="sv-SE" dirty="0"/>
            <a:t>AOORA-Databas</a:t>
          </a:r>
          <a:endParaRPr lang="en-SE" dirty="0"/>
        </a:p>
      </dgm:t>
    </dgm:pt>
    <dgm:pt modelId="{F0E53BD1-2E25-4339-A073-6888541CE834}" type="parTrans" cxnId="{D9505B8D-8181-45A7-8CB0-D83B63FC17E7}">
      <dgm:prSet/>
      <dgm:spPr/>
    </dgm:pt>
    <dgm:pt modelId="{E8C454E7-3E1D-4F42-85AD-88BB15719585}" type="sibTrans" cxnId="{D9505B8D-8181-45A7-8CB0-D83B63FC17E7}">
      <dgm:prSet/>
      <dgm:spPr/>
    </dgm:pt>
    <dgm:pt modelId="{1855AF5B-4AC9-4206-A9D4-DC1C02C207C5}" type="pres">
      <dgm:prSet presAssocID="{324ADFFA-00AC-40D7-B8C7-FBF63B556DFA}" presName="linear" presStyleCnt="0">
        <dgm:presLayoutVars>
          <dgm:animLvl val="lvl"/>
          <dgm:resizeHandles val="exact"/>
        </dgm:presLayoutVars>
      </dgm:prSet>
      <dgm:spPr/>
    </dgm:pt>
    <dgm:pt modelId="{FFFBC184-58DC-427A-93D2-98BCBE667976}" type="pres">
      <dgm:prSet presAssocID="{61762843-5E65-4E68-9713-0FD58E959F5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5799A39-BA1E-4CCD-A081-23565DB4CB56}" type="pres">
      <dgm:prSet presAssocID="{61762843-5E65-4E68-9713-0FD58E959F5A}" presName="childText" presStyleLbl="revTx" presStyleIdx="0" presStyleCnt="5">
        <dgm:presLayoutVars>
          <dgm:bulletEnabled val="1"/>
        </dgm:presLayoutVars>
      </dgm:prSet>
      <dgm:spPr/>
    </dgm:pt>
    <dgm:pt modelId="{9A3BE09F-24F3-47E2-82DD-B78FBF53AD27}" type="pres">
      <dgm:prSet presAssocID="{26DE831E-25E0-4F24-BF46-9A9F55F96F7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962827-6CB0-4FDB-A432-95B1DEA0BC12}" type="pres">
      <dgm:prSet presAssocID="{26DE831E-25E0-4F24-BF46-9A9F55F96F7E}" presName="childText" presStyleLbl="revTx" presStyleIdx="1" presStyleCnt="5">
        <dgm:presLayoutVars>
          <dgm:bulletEnabled val="1"/>
        </dgm:presLayoutVars>
      </dgm:prSet>
      <dgm:spPr/>
    </dgm:pt>
    <dgm:pt modelId="{93FAC3EC-F79C-4F7A-9458-704C76D36B6C}" type="pres">
      <dgm:prSet presAssocID="{266D25FE-15AB-4E21-8DFF-25696C7D5FA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FD5E01F-9980-47FF-9164-3BAFB3B6803E}" type="pres">
      <dgm:prSet presAssocID="{266D25FE-15AB-4E21-8DFF-25696C7D5FAA}" presName="childText" presStyleLbl="revTx" presStyleIdx="2" presStyleCnt="5">
        <dgm:presLayoutVars>
          <dgm:bulletEnabled val="1"/>
        </dgm:presLayoutVars>
      </dgm:prSet>
      <dgm:spPr/>
    </dgm:pt>
    <dgm:pt modelId="{24B14B0E-DE6A-4CE7-9A02-8ABA444A1386}" type="pres">
      <dgm:prSet presAssocID="{95FB8962-2EE8-473A-85E3-A93EF2A6F45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996EB75-31B2-4214-B221-C11F7712CC4B}" type="pres">
      <dgm:prSet presAssocID="{95FB8962-2EE8-473A-85E3-A93EF2A6F459}" presName="childText" presStyleLbl="revTx" presStyleIdx="3" presStyleCnt="5">
        <dgm:presLayoutVars>
          <dgm:bulletEnabled val="1"/>
        </dgm:presLayoutVars>
      </dgm:prSet>
      <dgm:spPr/>
    </dgm:pt>
    <dgm:pt modelId="{23ACCFF9-1712-4C9A-9F6C-7E960CF45FCD}" type="pres">
      <dgm:prSet presAssocID="{7D5DFBC7-9826-405B-BC07-4DEDA2FF1ED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1C3B562-7E76-4CB3-8F19-6D00B94AB0DA}" type="pres">
      <dgm:prSet presAssocID="{7D5DFBC7-9826-405B-BC07-4DEDA2FF1EDC}" presName="childText" presStyleLbl="revTx" presStyleIdx="4" presStyleCnt="5">
        <dgm:presLayoutVars>
          <dgm:bulletEnabled val="1"/>
        </dgm:presLayoutVars>
      </dgm:prSet>
      <dgm:spPr/>
    </dgm:pt>
    <dgm:pt modelId="{D68CD112-033F-49BD-A861-C3E315F3B036}" type="pres">
      <dgm:prSet presAssocID="{DD547830-6329-4B41-84F7-FD4395A5251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AAF1D09-574C-4BC4-9584-1281E372970E}" type="presOf" srcId="{324ADFFA-00AC-40D7-B8C7-FBF63B556DFA}" destId="{1855AF5B-4AC9-4206-A9D4-DC1C02C207C5}" srcOrd="0" destOrd="0" presId="urn:microsoft.com/office/officeart/2005/8/layout/vList2"/>
    <dgm:cxn modelId="{65AC071E-0671-4527-AC7A-E643552BFEF9}" type="presOf" srcId="{7A7E8D47-AC5C-4FB7-8E0E-899D4383B77D}" destId="{58962827-6CB0-4FDB-A432-95B1DEA0BC12}" srcOrd="0" destOrd="1" presId="urn:microsoft.com/office/officeart/2005/8/layout/vList2"/>
    <dgm:cxn modelId="{2ABB851E-A990-4864-B98A-2A9872908133}" type="presOf" srcId="{49AB0B0C-6383-4036-A113-AC5946831BBB}" destId="{E5799A39-BA1E-4CCD-A081-23565DB4CB56}" srcOrd="0" destOrd="1" presId="urn:microsoft.com/office/officeart/2005/8/layout/vList2"/>
    <dgm:cxn modelId="{05146E1F-C06B-4953-8987-DF5DD55FD907}" srcId="{26DE831E-25E0-4F24-BF46-9A9F55F96F7E}" destId="{7A7E8D47-AC5C-4FB7-8E0E-899D4383B77D}" srcOrd="1" destOrd="0" parTransId="{FC10CBDD-8C44-482D-B76D-15735B8DEA8C}" sibTransId="{6D0C5DAA-DB41-4B40-9B81-2A2FEEF9E697}"/>
    <dgm:cxn modelId="{CEACF223-0E01-4025-B7B1-1AC4696F7813}" srcId="{324ADFFA-00AC-40D7-B8C7-FBF63B556DFA}" destId="{26DE831E-25E0-4F24-BF46-9A9F55F96F7E}" srcOrd="1" destOrd="0" parTransId="{1768AAA8-2155-4B47-ADE5-897CF95E2E25}" sibTransId="{18D5FF59-9B70-43C3-9262-BF12EFE1B365}"/>
    <dgm:cxn modelId="{C8FC8D24-6F9E-4AB9-B4F5-3A3FE541ECD0}" srcId="{324ADFFA-00AC-40D7-B8C7-FBF63B556DFA}" destId="{266D25FE-15AB-4E21-8DFF-25696C7D5FAA}" srcOrd="2" destOrd="0" parTransId="{BABAF49B-0CA5-45E6-9A09-C58DAE3572A9}" sibTransId="{D0A53DE2-6381-4972-9E11-D3EC8E063AC1}"/>
    <dgm:cxn modelId="{C710972A-E739-4233-AFF3-A660968BF433}" srcId="{324ADFFA-00AC-40D7-B8C7-FBF63B556DFA}" destId="{7D5DFBC7-9826-405B-BC07-4DEDA2FF1EDC}" srcOrd="4" destOrd="0" parTransId="{747082B1-8B8B-4CB2-B15E-4EBC99C84C65}" sibTransId="{8649C61D-9653-4462-937A-4DD3700B4506}"/>
    <dgm:cxn modelId="{520BBD2A-8063-44E5-9BF9-7880CA47E4CF}" srcId="{324ADFFA-00AC-40D7-B8C7-FBF63B556DFA}" destId="{95FB8962-2EE8-473A-85E3-A93EF2A6F459}" srcOrd="3" destOrd="0" parTransId="{97B0608B-BD8D-42D8-BFD8-FC33B9D96D86}" sibTransId="{F5989E51-F1CA-4E1E-89DF-6A1E414668B2}"/>
    <dgm:cxn modelId="{A4CEA739-C2C3-4DC1-AE1C-FC3F9BB3F90F}" srcId="{61762843-5E65-4E68-9713-0FD58E959F5A}" destId="{22996AAD-FC69-4130-B7B1-D060F86CEDC3}" srcOrd="0" destOrd="0" parTransId="{A301EA14-62CE-4A56-A1D9-CDFA0A1D1784}" sibTransId="{71995EA2-F172-4924-9CDA-6A9F736F1AAE}"/>
    <dgm:cxn modelId="{4059403F-D748-4F76-A35E-AF87E40FB0FA}" srcId="{7D5DFBC7-9826-405B-BC07-4DEDA2FF1EDC}" destId="{E5CC6B79-4B25-425F-9B55-FC1DBECD2320}" srcOrd="0" destOrd="0" parTransId="{FF92297D-91D7-4CC7-9301-A4B6019321EA}" sibTransId="{A4DD80E8-BECD-4C48-BE97-BFD6DD166EA1}"/>
    <dgm:cxn modelId="{A90C645F-3318-4211-B63A-11B256DC567D}" srcId="{266D25FE-15AB-4E21-8DFF-25696C7D5FAA}" destId="{FB8BBB9A-C793-4781-A505-7F8A55A5897D}" srcOrd="0" destOrd="0" parTransId="{440E30B2-AF8F-4AE0-B760-74A52F01274B}" sibTransId="{971873C2-3AE8-4694-BD17-8C84EB4E5DFA}"/>
    <dgm:cxn modelId="{BF5D1477-B425-4446-9775-1F4E581091AD}" type="presOf" srcId="{26DE831E-25E0-4F24-BF46-9A9F55F96F7E}" destId="{9A3BE09F-24F3-47E2-82DD-B78FBF53AD27}" srcOrd="0" destOrd="0" presId="urn:microsoft.com/office/officeart/2005/8/layout/vList2"/>
    <dgm:cxn modelId="{22239E7C-8062-4CA1-85E2-AF8BF8993130}" type="presOf" srcId="{266D25FE-15AB-4E21-8DFF-25696C7D5FAA}" destId="{93FAC3EC-F79C-4F7A-9458-704C76D36B6C}" srcOrd="0" destOrd="0" presId="urn:microsoft.com/office/officeart/2005/8/layout/vList2"/>
    <dgm:cxn modelId="{D9505B8D-8181-45A7-8CB0-D83B63FC17E7}" srcId="{324ADFFA-00AC-40D7-B8C7-FBF63B556DFA}" destId="{DD547830-6329-4B41-84F7-FD4395A5251E}" srcOrd="5" destOrd="0" parTransId="{F0E53BD1-2E25-4339-A073-6888541CE834}" sibTransId="{E8C454E7-3E1D-4F42-85AD-88BB15719585}"/>
    <dgm:cxn modelId="{CDAA269F-530A-4286-A38F-B87D4F382028}" srcId="{61762843-5E65-4E68-9713-0FD58E959F5A}" destId="{49AB0B0C-6383-4036-A113-AC5946831BBB}" srcOrd="1" destOrd="0" parTransId="{F4DDADD4-0AB7-49EA-92B5-977675652595}" sibTransId="{C325512D-CCF9-497F-A4F1-1B8F6B9913F2}"/>
    <dgm:cxn modelId="{71ECB6A9-1D10-4E9A-9693-319E1A0D2F84}" type="presOf" srcId="{61762843-5E65-4E68-9713-0FD58E959F5A}" destId="{FFFBC184-58DC-427A-93D2-98BCBE667976}" srcOrd="0" destOrd="0" presId="urn:microsoft.com/office/officeart/2005/8/layout/vList2"/>
    <dgm:cxn modelId="{D008BEAB-203F-4FE6-BBBB-18C0C0E04E0C}" srcId="{95FB8962-2EE8-473A-85E3-A93EF2A6F459}" destId="{926BE110-5CB1-4AD3-9519-26223DDAAA0C}" srcOrd="0" destOrd="0" parTransId="{B47CDFCE-A871-496C-9EDF-0BCC2D0A4EE4}" sibTransId="{CE20E638-14D6-4370-8664-A0FFE102B666}"/>
    <dgm:cxn modelId="{F881A9BB-DC8D-4BBC-8FC1-3DA53D16CA7F}" srcId="{324ADFFA-00AC-40D7-B8C7-FBF63B556DFA}" destId="{61762843-5E65-4E68-9713-0FD58E959F5A}" srcOrd="0" destOrd="0" parTransId="{B83181AF-BE89-435D-A2B9-FF7044AA49EB}" sibTransId="{F659951A-412F-4C43-B36C-933851847748}"/>
    <dgm:cxn modelId="{4C0B57C1-3644-4974-94AB-6722263FF680}" type="presOf" srcId="{E5CC6B79-4B25-425F-9B55-FC1DBECD2320}" destId="{D1C3B562-7E76-4CB3-8F19-6D00B94AB0DA}" srcOrd="0" destOrd="0" presId="urn:microsoft.com/office/officeart/2005/8/layout/vList2"/>
    <dgm:cxn modelId="{15E3A6C2-C5F8-41A6-AC29-B033F792F2CE}" type="presOf" srcId="{DD547830-6329-4B41-84F7-FD4395A5251E}" destId="{D68CD112-033F-49BD-A861-C3E315F3B036}" srcOrd="0" destOrd="0" presId="urn:microsoft.com/office/officeart/2005/8/layout/vList2"/>
    <dgm:cxn modelId="{D084B3C4-ACEF-425A-A1F6-3A5627AAA991}" type="presOf" srcId="{95FB8962-2EE8-473A-85E3-A93EF2A6F459}" destId="{24B14B0E-DE6A-4CE7-9A02-8ABA444A1386}" srcOrd="0" destOrd="0" presId="urn:microsoft.com/office/officeart/2005/8/layout/vList2"/>
    <dgm:cxn modelId="{1A8182CD-BA77-4DD0-967A-E44DD96C04A2}" type="presOf" srcId="{FB8BBB9A-C793-4781-A505-7F8A55A5897D}" destId="{FFD5E01F-9980-47FF-9164-3BAFB3B6803E}" srcOrd="0" destOrd="0" presId="urn:microsoft.com/office/officeart/2005/8/layout/vList2"/>
    <dgm:cxn modelId="{52D412D7-C2B6-4D08-A567-5801921EB1C5}" type="presOf" srcId="{22996AAD-FC69-4130-B7B1-D060F86CEDC3}" destId="{E5799A39-BA1E-4CCD-A081-23565DB4CB56}" srcOrd="0" destOrd="0" presId="urn:microsoft.com/office/officeart/2005/8/layout/vList2"/>
    <dgm:cxn modelId="{418197DA-F758-44B1-B742-0FDB4FED8C4E}" type="presOf" srcId="{926BE110-5CB1-4AD3-9519-26223DDAAA0C}" destId="{7996EB75-31B2-4214-B221-C11F7712CC4B}" srcOrd="0" destOrd="0" presId="urn:microsoft.com/office/officeart/2005/8/layout/vList2"/>
    <dgm:cxn modelId="{3C6814ED-021E-4962-B70D-307272B08630}" srcId="{26DE831E-25E0-4F24-BF46-9A9F55F96F7E}" destId="{EAE8668C-1EBB-44FC-8911-4EFF35AD79D5}" srcOrd="0" destOrd="0" parTransId="{4ACE1BB4-38FC-40EF-B9DC-69143F098B4D}" sibTransId="{8F6F8273-C71D-4D09-8D08-210ADDE15E5E}"/>
    <dgm:cxn modelId="{8C7074ED-16E0-49CE-BCB1-D5C121BB0FF4}" type="presOf" srcId="{EAE8668C-1EBB-44FC-8911-4EFF35AD79D5}" destId="{58962827-6CB0-4FDB-A432-95B1DEA0BC12}" srcOrd="0" destOrd="0" presId="urn:microsoft.com/office/officeart/2005/8/layout/vList2"/>
    <dgm:cxn modelId="{76284CEF-9942-4874-9E00-1EFAD0BF48B8}" type="presOf" srcId="{7D5DFBC7-9826-405B-BC07-4DEDA2FF1EDC}" destId="{23ACCFF9-1712-4C9A-9F6C-7E960CF45FCD}" srcOrd="0" destOrd="0" presId="urn:microsoft.com/office/officeart/2005/8/layout/vList2"/>
    <dgm:cxn modelId="{CEDBAF07-A998-4883-91D4-75271613072A}" type="presParOf" srcId="{1855AF5B-4AC9-4206-A9D4-DC1C02C207C5}" destId="{FFFBC184-58DC-427A-93D2-98BCBE667976}" srcOrd="0" destOrd="0" presId="urn:microsoft.com/office/officeart/2005/8/layout/vList2"/>
    <dgm:cxn modelId="{946A366B-47F7-4AD7-8CB2-95B676E08228}" type="presParOf" srcId="{1855AF5B-4AC9-4206-A9D4-DC1C02C207C5}" destId="{E5799A39-BA1E-4CCD-A081-23565DB4CB56}" srcOrd="1" destOrd="0" presId="urn:microsoft.com/office/officeart/2005/8/layout/vList2"/>
    <dgm:cxn modelId="{728ABC7D-B24A-40CE-836F-BE0BF77912DB}" type="presParOf" srcId="{1855AF5B-4AC9-4206-A9D4-DC1C02C207C5}" destId="{9A3BE09F-24F3-47E2-82DD-B78FBF53AD27}" srcOrd="2" destOrd="0" presId="urn:microsoft.com/office/officeart/2005/8/layout/vList2"/>
    <dgm:cxn modelId="{E2541963-7150-4490-BF23-860360581001}" type="presParOf" srcId="{1855AF5B-4AC9-4206-A9D4-DC1C02C207C5}" destId="{58962827-6CB0-4FDB-A432-95B1DEA0BC12}" srcOrd="3" destOrd="0" presId="urn:microsoft.com/office/officeart/2005/8/layout/vList2"/>
    <dgm:cxn modelId="{75A436BD-ED54-474B-A8E8-8E3094DA5B41}" type="presParOf" srcId="{1855AF5B-4AC9-4206-A9D4-DC1C02C207C5}" destId="{93FAC3EC-F79C-4F7A-9458-704C76D36B6C}" srcOrd="4" destOrd="0" presId="urn:microsoft.com/office/officeart/2005/8/layout/vList2"/>
    <dgm:cxn modelId="{E086250C-3CCB-44A7-93E0-019818CBD16F}" type="presParOf" srcId="{1855AF5B-4AC9-4206-A9D4-DC1C02C207C5}" destId="{FFD5E01F-9980-47FF-9164-3BAFB3B6803E}" srcOrd="5" destOrd="0" presId="urn:microsoft.com/office/officeart/2005/8/layout/vList2"/>
    <dgm:cxn modelId="{5C866E66-A1B7-41FB-9539-B06547165B83}" type="presParOf" srcId="{1855AF5B-4AC9-4206-A9D4-DC1C02C207C5}" destId="{24B14B0E-DE6A-4CE7-9A02-8ABA444A1386}" srcOrd="6" destOrd="0" presId="urn:microsoft.com/office/officeart/2005/8/layout/vList2"/>
    <dgm:cxn modelId="{FD713DA6-067C-450B-9DF2-8D59A4E0A3D9}" type="presParOf" srcId="{1855AF5B-4AC9-4206-A9D4-DC1C02C207C5}" destId="{7996EB75-31B2-4214-B221-C11F7712CC4B}" srcOrd="7" destOrd="0" presId="urn:microsoft.com/office/officeart/2005/8/layout/vList2"/>
    <dgm:cxn modelId="{8122F5AE-EA63-48C0-A205-62B9504E6FA1}" type="presParOf" srcId="{1855AF5B-4AC9-4206-A9D4-DC1C02C207C5}" destId="{23ACCFF9-1712-4C9A-9F6C-7E960CF45FCD}" srcOrd="8" destOrd="0" presId="urn:microsoft.com/office/officeart/2005/8/layout/vList2"/>
    <dgm:cxn modelId="{9F2040E2-4708-4311-9AF8-BEE907CB6D66}" type="presParOf" srcId="{1855AF5B-4AC9-4206-A9D4-DC1C02C207C5}" destId="{D1C3B562-7E76-4CB3-8F19-6D00B94AB0DA}" srcOrd="9" destOrd="0" presId="urn:microsoft.com/office/officeart/2005/8/layout/vList2"/>
    <dgm:cxn modelId="{5A96D791-5C32-4F62-AB5A-32DC6A3E308D}" type="presParOf" srcId="{1855AF5B-4AC9-4206-A9D4-DC1C02C207C5}" destId="{D68CD112-033F-49BD-A861-C3E315F3B03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3C7B1-2C16-4BE6-A90A-1771C66A8B0A}">
      <dsp:nvSpPr>
        <dsp:cNvPr id="0" name=""/>
        <dsp:cNvSpPr/>
      </dsp:nvSpPr>
      <dsp:spPr>
        <a:xfrm>
          <a:off x="0" y="336341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16A7C-B4BA-49C9-8E87-993AC64BBA1D}">
      <dsp:nvSpPr>
        <dsp:cNvPr id="0" name=""/>
        <dsp:cNvSpPr/>
      </dsp:nvSpPr>
      <dsp:spPr>
        <a:xfrm>
          <a:off x="191109" y="100180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600" kern="1200" dirty="0"/>
            <a:t>Inledning</a:t>
          </a:r>
          <a:endParaRPr lang="en-SE" sz="1600" kern="1200" dirty="0"/>
        </a:p>
      </dsp:txBody>
      <dsp:txXfrm>
        <a:off x="214166" y="123237"/>
        <a:ext cx="2629418" cy="426206"/>
      </dsp:txXfrm>
    </dsp:sp>
    <dsp:sp modelId="{ECA2570B-1E3F-419C-9D91-8D0B7F220897}">
      <dsp:nvSpPr>
        <dsp:cNvPr id="0" name=""/>
        <dsp:cNvSpPr/>
      </dsp:nvSpPr>
      <dsp:spPr>
        <a:xfrm>
          <a:off x="0" y="1062101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A13B9-7508-4CC1-A594-C1FA5E768901}">
      <dsp:nvSpPr>
        <dsp:cNvPr id="0" name=""/>
        <dsp:cNvSpPr/>
      </dsp:nvSpPr>
      <dsp:spPr>
        <a:xfrm>
          <a:off x="191109" y="825941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600" kern="1200" dirty="0"/>
            <a:t>Entanglement system</a:t>
          </a:r>
          <a:endParaRPr lang="en-SE" sz="1600" kern="1200" dirty="0"/>
        </a:p>
      </dsp:txBody>
      <dsp:txXfrm>
        <a:off x="214166" y="848998"/>
        <a:ext cx="2629418" cy="426206"/>
      </dsp:txXfrm>
    </dsp:sp>
    <dsp:sp modelId="{F00ED5BB-5631-417D-9B0C-9DE47958FDC1}">
      <dsp:nvSpPr>
        <dsp:cNvPr id="0" name=""/>
        <dsp:cNvSpPr/>
      </dsp:nvSpPr>
      <dsp:spPr>
        <a:xfrm>
          <a:off x="0" y="1787861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34EF1-19BF-4252-B525-7DB102C0AB4B}">
      <dsp:nvSpPr>
        <dsp:cNvPr id="0" name=""/>
        <dsp:cNvSpPr/>
      </dsp:nvSpPr>
      <dsp:spPr>
        <a:xfrm>
          <a:off x="191109" y="1551701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 err="1"/>
            <a:t>Refactored</a:t>
          </a:r>
          <a:r>
            <a:rPr lang="sv-SE" sz="1600" kern="1200" dirty="0"/>
            <a:t> strings</a:t>
          </a:r>
          <a:endParaRPr lang="en-SE" sz="1600" kern="1200" dirty="0"/>
        </a:p>
      </dsp:txBody>
      <dsp:txXfrm>
        <a:off x="214166" y="1574758"/>
        <a:ext cx="2629418" cy="426206"/>
      </dsp:txXfrm>
    </dsp:sp>
    <dsp:sp modelId="{B8055E75-A720-4F9F-BDAD-805CA19F830B}">
      <dsp:nvSpPr>
        <dsp:cNvPr id="0" name=""/>
        <dsp:cNvSpPr/>
      </dsp:nvSpPr>
      <dsp:spPr>
        <a:xfrm>
          <a:off x="0" y="2513620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45FE8-51F0-4B7E-BA2C-307C6EDCD4D7}">
      <dsp:nvSpPr>
        <dsp:cNvPr id="0" name=""/>
        <dsp:cNvSpPr/>
      </dsp:nvSpPr>
      <dsp:spPr>
        <a:xfrm>
          <a:off x="191109" y="2277460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600" kern="1200" dirty="0"/>
            <a:t>Livsstil</a:t>
          </a:r>
          <a:endParaRPr lang="en-SE" sz="1600" kern="1200" dirty="0"/>
        </a:p>
      </dsp:txBody>
      <dsp:txXfrm>
        <a:off x="214166" y="2300517"/>
        <a:ext cx="2629418" cy="426206"/>
      </dsp:txXfrm>
    </dsp:sp>
    <dsp:sp modelId="{88325354-2A22-42D7-8499-819144DE76B0}">
      <dsp:nvSpPr>
        <dsp:cNvPr id="0" name=""/>
        <dsp:cNvSpPr/>
      </dsp:nvSpPr>
      <dsp:spPr>
        <a:xfrm>
          <a:off x="0" y="3239381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15CF0-ADBF-472A-8668-085A10CC747C}">
      <dsp:nvSpPr>
        <dsp:cNvPr id="0" name=""/>
        <dsp:cNvSpPr/>
      </dsp:nvSpPr>
      <dsp:spPr>
        <a:xfrm>
          <a:off x="191109" y="3003221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Avancerad konstruktioner</a:t>
          </a:r>
          <a:endParaRPr lang="en-SE" sz="1600" kern="1200" dirty="0"/>
        </a:p>
      </dsp:txBody>
      <dsp:txXfrm>
        <a:off x="214166" y="3026278"/>
        <a:ext cx="2629418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25FFA-72E5-4F85-80A4-52C42B2B2D77}">
      <dsp:nvSpPr>
        <dsp:cNvPr id="0" name=""/>
        <dsp:cNvSpPr/>
      </dsp:nvSpPr>
      <dsp:spPr>
        <a:xfrm>
          <a:off x="0" y="406180"/>
          <a:ext cx="382218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A6271-CC84-4A9D-80E9-4FE7FC2364F0}">
      <dsp:nvSpPr>
        <dsp:cNvPr id="0" name=""/>
        <dsp:cNvSpPr/>
      </dsp:nvSpPr>
      <dsp:spPr>
        <a:xfrm>
          <a:off x="191109" y="110980"/>
          <a:ext cx="2675532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2000" kern="1200" dirty="0"/>
            <a:t>Tidsöversikt (Progress)</a:t>
          </a:r>
          <a:endParaRPr lang="en-SE" sz="2000" kern="1200" dirty="0"/>
        </a:p>
      </dsp:txBody>
      <dsp:txXfrm>
        <a:off x="219930" y="139801"/>
        <a:ext cx="2617890" cy="532758"/>
      </dsp:txXfrm>
    </dsp:sp>
    <dsp:sp modelId="{24505CAF-3B67-40AC-867F-59E21C78700D}">
      <dsp:nvSpPr>
        <dsp:cNvPr id="0" name=""/>
        <dsp:cNvSpPr/>
      </dsp:nvSpPr>
      <dsp:spPr>
        <a:xfrm>
          <a:off x="0" y="1313381"/>
          <a:ext cx="382218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DD09D-1F7B-4E7B-BD6F-18567D92AD52}">
      <dsp:nvSpPr>
        <dsp:cNvPr id="0" name=""/>
        <dsp:cNvSpPr/>
      </dsp:nvSpPr>
      <dsp:spPr>
        <a:xfrm>
          <a:off x="191109" y="1018181"/>
          <a:ext cx="2675532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/>
            <a:t>Problem</a:t>
          </a:r>
          <a:endParaRPr lang="en-SE" sz="2000" kern="1200" dirty="0"/>
        </a:p>
      </dsp:txBody>
      <dsp:txXfrm>
        <a:off x="219930" y="1047002"/>
        <a:ext cx="2617890" cy="532758"/>
      </dsp:txXfrm>
    </dsp:sp>
    <dsp:sp modelId="{C079A578-1766-4818-AE66-24D22C9FD749}">
      <dsp:nvSpPr>
        <dsp:cNvPr id="0" name=""/>
        <dsp:cNvSpPr/>
      </dsp:nvSpPr>
      <dsp:spPr>
        <a:xfrm>
          <a:off x="0" y="2220581"/>
          <a:ext cx="382218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8E250-C50F-4532-8472-786D21215546}">
      <dsp:nvSpPr>
        <dsp:cNvPr id="0" name=""/>
        <dsp:cNvSpPr/>
      </dsp:nvSpPr>
      <dsp:spPr>
        <a:xfrm>
          <a:off x="191109" y="1925381"/>
          <a:ext cx="2675532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2000" kern="1200" dirty="0"/>
            <a:t>Entangled graph</a:t>
          </a:r>
          <a:endParaRPr lang="en-SE" sz="2000" kern="1200" dirty="0"/>
        </a:p>
      </dsp:txBody>
      <dsp:txXfrm>
        <a:off x="219930" y="1954202"/>
        <a:ext cx="2617890" cy="532758"/>
      </dsp:txXfrm>
    </dsp:sp>
    <dsp:sp modelId="{905579AF-D205-483E-BFA3-887DEA8D8BF6}">
      <dsp:nvSpPr>
        <dsp:cNvPr id="0" name=""/>
        <dsp:cNvSpPr/>
      </dsp:nvSpPr>
      <dsp:spPr>
        <a:xfrm>
          <a:off x="0" y="3127781"/>
          <a:ext cx="382218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719A7-BABE-4468-A60D-6ED7173C4761}">
      <dsp:nvSpPr>
        <dsp:cNvPr id="0" name=""/>
        <dsp:cNvSpPr/>
      </dsp:nvSpPr>
      <dsp:spPr>
        <a:xfrm>
          <a:off x="191109" y="2832581"/>
          <a:ext cx="2675532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kern="1200" dirty="0" err="1"/>
            <a:t>Refactory</a:t>
          </a:r>
          <a:endParaRPr lang="en-SE" sz="2000" kern="1200" dirty="0"/>
        </a:p>
      </dsp:txBody>
      <dsp:txXfrm>
        <a:off x="219930" y="2861402"/>
        <a:ext cx="2617890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59A70-AACB-47F3-BA61-3B3697092B87}">
      <dsp:nvSpPr>
        <dsp:cNvPr id="0" name=""/>
        <dsp:cNvSpPr/>
      </dsp:nvSpPr>
      <dsp:spPr>
        <a:xfrm>
          <a:off x="0" y="210700"/>
          <a:ext cx="3822189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7B43C1-7789-4ED1-B82A-98D71ABD80FC}">
      <dsp:nvSpPr>
        <dsp:cNvPr id="0" name=""/>
        <dsp:cNvSpPr/>
      </dsp:nvSpPr>
      <dsp:spPr>
        <a:xfrm>
          <a:off x="191109" y="4060"/>
          <a:ext cx="2675532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Definition och abstract</a:t>
          </a:r>
          <a:endParaRPr lang="en-SE" sz="1400" kern="1200" dirty="0"/>
        </a:p>
      </dsp:txBody>
      <dsp:txXfrm>
        <a:off x="211284" y="24235"/>
        <a:ext cx="2635182" cy="372930"/>
      </dsp:txXfrm>
    </dsp:sp>
    <dsp:sp modelId="{0E86A606-DD1A-44AA-AAE7-5B87F15D2301}">
      <dsp:nvSpPr>
        <dsp:cNvPr id="0" name=""/>
        <dsp:cNvSpPr/>
      </dsp:nvSpPr>
      <dsp:spPr>
        <a:xfrm>
          <a:off x="0" y="845741"/>
          <a:ext cx="3822189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1B0718-46C2-49C5-AB78-DA5474BD22B7}">
      <dsp:nvSpPr>
        <dsp:cNvPr id="0" name=""/>
        <dsp:cNvSpPr/>
      </dsp:nvSpPr>
      <dsp:spPr>
        <a:xfrm>
          <a:off x="191109" y="639100"/>
          <a:ext cx="2675532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Tidsplanöversikt</a:t>
          </a:r>
          <a:endParaRPr lang="en-SE" sz="1400" kern="1200" dirty="0"/>
        </a:p>
      </dsp:txBody>
      <dsp:txXfrm>
        <a:off x="211284" y="659275"/>
        <a:ext cx="2635182" cy="372930"/>
      </dsp:txXfrm>
    </dsp:sp>
    <dsp:sp modelId="{5107A1E6-DECC-41FC-99C4-355C714A8429}">
      <dsp:nvSpPr>
        <dsp:cNvPr id="0" name=""/>
        <dsp:cNvSpPr/>
      </dsp:nvSpPr>
      <dsp:spPr>
        <a:xfrm>
          <a:off x="0" y="1480781"/>
          <a:ext cx="3822189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6E10DC-E00F-457B-A6AA-6F4851C995EC}">
      <dsp:nvSpPr>
        <dsp:cNvPr id="0" name=""/>
        <dsp:cNvSpPr/>
      </dsp:nvSpPr>
      <dsp:spPr>
        <a:xfrm>
          <a:off x="191109" y="1274141"/>
          <a:ext cx="2675532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 err="1"/>
            <a:t>Entanglement</a:t>
          </a:r>
          <a:r>
            <a:rPr lang="sv-SE" sz="1400" kern="1200" dirty="0"/>
            <a:t> system</a:t>
          </a:r>
          <a:endParaRPr lang="en-SE" sz="1400" kern="1200" dirty="0"/>
        </a:p>
      </dsp:txBody>
      <dsp:txXfrm>
        <a:off x="211284" y="1294316"/>
        <a:ext cx="2635182" cy="372930"/>
      </dsp:txXfrm>
    </dsp:sp>
    <dsp:sp modelId="{D8D4DFCA-C1D3-43A9-97BF-4B822A162F55}">
      <dsp:nvSpPr>
        <dsp:cNvPr id="0" name=""/>
        <dsp:cNvSpPr/>
      </dsp:nvSpPr>
      <dsp:spPr>
        <a:xfrm>
          <a:off x="0" y="2115821"/>
          <a:ext cx="3822189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CAA29D-D3B8-44C2-BE68-3B84DDE4160F}">
      <dsp:nvSpPr>
        <dsp:cNvPr id="0" name=""/>
        <dsp:cNvSpPr/>
      </dsp:nvSpPr>
      <dsp:spPr>
        <a:xfrm>
          <a:off x="191109" y="1909181"/>
          <a:ext cx="2675532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Arbetsmetoder</a:t>
          </a:r>
          <a:endParaRPr lang="en-SE" sz="1400" kern="1200" dirty="0"/>
        </a:p>
      </dsp:txBody>
      <dsp:txXfrm>
        <a:off x="211284" y="1929356"/>
        <a:ext cx="2635182" cy="372930"/>
      </dsp:txXfrm>
    </dsp:sp>
    <dsp:sp modelId="{89CA3E16-1C38-4297-8758-B99D4DF9D760}">
      <dsp:nvSpPr>
        <dsp:cNvPr id="0" name=""/>
        <dsp:cNvSpPr/>
      </dsp:nvSpPr>
      <dsp:spPr>
        <a:xfrm>
          <a:off x="0" y="2750861"/>
          <a:ext cx="3822189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7DAB42-6E62-483B-8A38-E691AE796D70}">
      <dsp:nvSpPr>
        <dsp:cNvPr id="0" name=""/>
        <dsp:cNvSpPr/>
      </dsp:nvSpPr>
      <dsp:spPr>
        <a:xfrm>
          <a:off x="191109" y="2544221"/>
          <a:ext cx="2675532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Tidsplanering</a:t>
          </a:r>
          <a:endParaRPr lang="en-SE" sz="1400" kern="1200" dirty="0"/>
        </a:p>
      </dsp:txBody>
      <dsp:txXfrm>
        <a:off x="211284" y="2564396"/>
        <a:ext cx="2635182" cy="372930"/>
      </dsp:txXfrm>
    </dsp:sp>
    <dsp:sp modelId="{47221B3B-6696-4759-B713-BFE27C584FBC}">
      <dsp:nvSpPr>
        <dsp:cNvPr id="0" name=""/>
        <dsp:cNvSpPr/>
      </dsp:nvSpPr>
      <dsp:spPr>
        <a:xfrm>
          <a:off x="0" y="3385901"/>
          <a:ext cx="3822189" cy="352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E07213-4007-4C03-AC9B-AECC32BB1619}">
      <dsp:nvSpPr>
        <dsp:cNvPr id="0" name=""/>
        <dsp:cNvSpPr/>
      </dsp:nvSpPr>
      <dsp:spPr>
        <a:xfrm>
          <a:off x="191109" y="3179261"/>
          <a:ext cx="2675532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Föremålsplanering</a:t>
          </a:r>
          <a:endParaRPr lang="en-SE" sz="1400" kern="1200" dirty="0"/>
        </a:p>
      </dsp:txBody>
      <dsp:txXfrm>
        <a:off x="211284" y="3199436"/>
        <a:ext cx="2635182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7536B-1E5B-4CB3-ADC7-996B8E51B488}">
      <dsp:nvSpPr>
        <dsp:cNvPr id="0" name=""/>
        <dsp:cNvSpPr/>
      </dsp:nvSpPr>
      <dsp:spPr>
        <a:xfrm>
          <a:off x="0" y="624160"/>
          <a:ext cx="382218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091E0-3A7D-468F-9652-AF5EB50CEEC1}">
      <dsp:nvSpPr>
        <dsp:cNvPr id="0" name=""/>
        <dsp:cNvSpPr/>
      </dsp:nvSpPr>
      <dsp:spPr>
        <a:xfrm>
          <a:off x="191109" y="432280"/>
          <a:ext cx="2675532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 err="1"/>
            <a:t>Rayan</a:t>
          </a:r>
          <a:r>
            <a:rPr lang="sv-SE" sz="1300" kern="1200" dirty="0"/>
            <a:t> livsstil</a:t>
          </a:r>
          <a:endParaRPr lang="en-SE" sz="1300" kern="1200" dirty="0"/>
        </a:p>
      </dsp:txBody>
      <dsp:txXfrm>
        <a:off x="209843" y="451014"/>
        <a:ext cx="2638064" cy="346292"/>
      </dsp:txXfrm>
    </dsp:sp>
    <dsp:sp modelId="{FFCC84BF-5F26-4A67-B77B-F5369F5ADCD3}">
      <dsp:nvSpPr>
        <dsp:cNvPr id="0" name=""/>
        <dsp:cNvSpPr/>
      </dsp:nvSpPr>
      <dsp:spPr>
        <a:xfrm>
          <a:off x="0" y="1213840"/>
          <a:ext cx="382218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B7594-AC76-4422-93E6-5ACCAAA63842}">
      <dsp:nvSpPr>
        <dsp:cNvPr id="0" name=""/>
        <dsp:cNvSpPr/>
      </dsp:nvSpPr>
      <dsp:spPr>
        <a:xfrm>
          <a:off x="191109" y="1021960"/>
          <a:ext cx="2675532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/>
            <a:t>Estetik </a:t>
          </a:r>
          <a:r>
            <a:rPr lang="sv-SE" sz="1300" kern="1200" dirty="0" err="1"/>
            <a:t>livstil</a:t>
          </a:r>
          <a:endParaRPr lang="en-SE" sz="1300" kern="1200" dirty="0"/>
        </a:p>
      </dsp:txBody>
      <dsp:txXfrm>
        <a:off x="209843" y="1040694"/>
        <a:ext cx="2638064" cy="346292"/>
      </dsp:txXfrm>
    </dsp:sp>
    <dsp:sp modelId="{90431893-B7C8-4829-933D-D530CC7FA79D}">
      <dsp:nvSpPr>
        <dsp:cNvPr id="0" name=""/>
        <dsp:cNvSpPr/>
      </dsp:nvSpPr>
      <dsp:spPr>
        <a:xfrm>
          <a:off x="0" y="1803521"/>
          <a:ext cx="382218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0767F-EB35-4F2A-8132-512F9CA2D489}">
      <dsp:nvSpPr>
        <dsp:cNvPr id="0" name=""/>
        <dsp:cNvSpPr/>
      </dsp:nvSpPr>
      <dsp:spPr>
        <a:xfrm>
          <a:off x="191109" y="1611641"/>
          <a:ext cx="2675532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/>
            <a:t>Stora verksamheter livsstil</a:t>
          </a:r>
        </a:p>
      </dsp:txBody>
      <dsp:txXfrm>
        <a:off x="209843" y="1630375"/>
        <a:ext cx="2638064" cy="346292"/>
      </dsp:txXfrm>
    </dsp:sp>
    <dsp:sp modelId="{607149B3-CC1F-43D1-8484-4FD90CF9A412}">
      <dsp:nvSpPr>
        <dsp:cNvPr id="0" name=""/>
        <dsp:cNvSpPr/>
      </dsp:nvSpPr>
      <dsp:spPr>
        <a:xfrm>
          <a:off x="0" y="2393201"/>
          <a:ext cx="382218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49CC9-B16D-477D-867B-35A2E921B0FE}">
      <dsp:nvSpPr>
        <dsp:cNvPr id="0" name=""/>
        <dsp:cNvSpPr/>
      </dsp:nvSpPr>
      <dsp:spPr>
        <a:xfrm>
          <a:off x="191109" y="2201321"/>
          <a:ext cx="2675532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/>
            <a:t>Miami livsstil (Miami </a:t>
          </a:r>
          <a:r>
            <a:rPr lang="sv-SE" sz="1300" kern="1200" dirty="0" err="1"/>
            <a:t>biscayne</a:t>
          </a:r>
          <a:r>
            <a:rPr lang="sv-SE" sz="1300" kern="1200" dirty="0"/>
            <a:t> </a:t>
          </a:r>
          <a:r>
            <a:rPr lang="sv-SE" sz="1300" kern="1200" dirty="0" err="1"/>
            <a:t>bay</a:t>
          </a:r>
          <a:r>
            <a:rPr lang="sv-SE" sz="1300" kern="1200" dirty="0"/>
            <a:t>)</a:t>
          </a:r>
        </a:p>
      </dsp:txBody>
      <dsp:txXfrm>
        <a:off x="209843" y="2220055"/>
        <a:ext cx="2638064" cy="346292"/>
      </dsp:txXfrm>
    </dsp:sp>
    <dsp:sp modelId="{2395A846-939C-4249-BCCB-A750D2123FD2}">
      <dsp:nvSpPr>
        <dsp:cNvPr id="0" name=""/>
        <dsp:cNvSpPr/>
      </dsp:nvSpPr>
      <dsp:spPr>
        <a:xfrm>
          <a:off x="0" y="2982881"/>
          <a:ext cx="3822189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74A25-5D5E-4B2F-AB01-7302E532B2E4}">
      <dsp:nvSpPr>
        <dsp:cNvPr id="0" name=""/>
        <dsp:cNvSpPr/>
      </dsp:nvSpPr>
      <dsp:spPr>
        <a:xfrm>
          <a:off x="191109" y="2791001"/>
          <a:ext cx="2675532" cy="383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 err="1"/>
            <a:t>Altaj</a:t>
          </a:r>
          <a:r>
            <a:rPr lang="sv-SE" sz="1300" kern="1200" dirty="0"/>
            <a:t> livsstil</a:t>
          </a:r>
        </a:p>
      </dsp:txBody>
      <dsp:txXfrm>
        <a:off x="209843" y="2809735"/>
        <a:ext cx="2638064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AFB94-8794-4C66-A744-9C28D3E1D3AA}">
      <dsp:nvSpPr>
        <dsp:cNvPr id="0" name=""/>
        <dsp:cNvSpPr/>
      </dsp:nvSpPr>
      <dsp:spPr>
        <a:xfrm>
          <a:off x="0" y="336341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58215-97CE-47E9-82CD-384D170BCE0D}">
      <dsp:nvSpPr>
        <dsp:cNvPr id="0" name=""/>
        <dsp:cNvSpPr/>
      </dsp:nvSpPr>
      <dsp:spPr>
        <a:xfrm>
          <a:off x="191109" y="100180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600" kern="1200" dirty="0"/>
            <a:t>Introduktion</a:t>
          </a:r>
          <a:endParaRPr lang="en-SE" sz="1600" kern="1200" dirty="0"/>
        </a:p>
      </dsp:txBody>
      <dsp:txXfrm>
        <a:off x="214166" y="123237"/>
        <a:ext cx="2629418" cy="426206"/>
      </dsp:txXfrm>
    </dsp:sp>
    <dsp:sp modelId="{AC6ED12D-4869-45C4-8289-F4D4EAD0DD20}">
      <dsp:nvSpPr>
        <dsp:cNvPr id="0" name=""/>
        <dsp:cNvSpPr/>
      </dsp:nvSpPr>
      <dsp:spPr>
        <a:xfrm>
          <a:off x="0" y="1062101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BEE5-743F-4802-8D80-BA4A92023E7D}">
      <dsp:nvSpPr>
        <dsp:cNvPr id="0" name=""/>
        <dsp:cNvSpPr/>
      </dsp:nvSpPr>
      <dsp:spPr>
        <a:xfrm>
          <a:off x="191109" y="825941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600" kern="1200" dirty="0"/>
            <a:t>Mekaniska innovationer</a:t>
          </a:r>
          <a:endParaRPr lang="en-SE" sz="1600" kern="1200" dirty="0"/>
        </a:p>
      </dsp:txBody>
      <dsp:txXfrm>
        <a:off x="214166" y="848998"/>
        <a:ext cx="2629418" cy="426206"/>
      </dsp:txXfrm>
    </dsp:sp>
    <dsp:sp modelId="{989EFE2D-160F-47B9-BECF-DEABCE7DFE00}">
      <dsp:nvSpPr>
        <dsp:cNvPr id="0" name=""/>
        <dsp:cNvSpPr/>
      </dsp:nvSpPr>
      <dsp:spPr>
        <a:xfrm>
          <a:off x="0" y="1787861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91EC1-9013-4859-A2E7-CAAF2C05BD6A}">
      <dsp:nvSpPr>
        <dsp:cNvPr id="0" name=""/>
        <dsp:cNvSpPr/>
      </dsp:nvSpPr>
      <dsp:spPr>
        <a:xfrm>
          <a:off x="191109" y="1551701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Vetenskapliga innovationer</a:t>
          </a:r>
          <a:endParaRPr lang="en-SE" sz="1600" kern="1200" dirty="0"/>
        </a:p>
      </dsp:txBody>
      <dsp:txXfrm>
        <a:off x="214166" y="1574758"/>
        <a:ext cx="2629418" cy="426206"/>
      </dsp:txXfrm>
    </dsp:sp>
    <dsp:sp modelId="{D9428FAC-38B9-4A74-8E5B-067B74436C8B}">
      <dsp:nvSpPr>
        <dsp:cNvPr id="0" name=""/>
        <dsp:cNvSpPr/>
      </dsp:nvSpPr>
      <dsp:spPr>
        <a:xfrm>
          <a:off x="0" y="2513620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3C2CC-0F10-4E7D-94C4-ACD1F1600C49}">
      <dsp:nvSpPr>
        <dsp:cNvPr id="0" name=""/>
        <dsp:cNvSpPr/>
      </dsp:nvSpPr>
      <dsp:spPr>
        <a:xfrm>
          <a:off x="191109" y="2277460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600" kern="1200"/>
            <a:t>Hårdvaror</a:t>
          </a:r>
          <a:endParaRPr lang="en-SE" sz="1600" kern="1200"/>
        </a:p>
      </dsp:txBody>
      <dsp:txXfrm>
        <a:off x="214166" y="2300517"/>
        <a:ext cx="2629418" cy="426206"/>
      </dsp:txXfrm>
    </dsp:sp>
    <dsp:sp modelId="{E9E6FA4A-4E18-41C0-9EE8-CE646A6BEE29}">
      <dsp:nvSpPr>
        <dsp:cNvPr id="0" name=""/>
        <dsp:cNvSpPr/>
      </dsp:nvSpPr>
      <dsp:spPr>
        <a:xfrm>
          <a:off x="0" y="3239381"/>
          <a:ext cx="3822189" cy="403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43C10-80E5-45E6-8D73-2F0D9F45326E}">
      <dsp:nvSpPr>
        <dsp:cNvPr id="0" name=""/>
        <dsp:cNvSpPr/>
      </dsp:nvSpPr>
      <dsp:spPr>
        <a:xfrm>
          <a:off x="191109" y="3003221"/>
          <a:ext cx="2675532" cy="472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29" tIns="0" rIns="101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600" kern="1200"/>
            <a:t>Mjukvara AOORA-system</a:t>
          </a:r>
          <a:endParaRPr lang="en-SE" sz="1600" kern="1200"/>
        </a:p>
      </dsp:txBody>
      <dsp:txXfrm>
        <a:off x="214166" y="3026278"/>
        <a:ext cx="2629418" cy="426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BC184-58DC-427A-93D2-98BCBE667976}">
      <dsp:nvSpPr>
        <dsp:cNvPr id="0" name=""/>
        <dsp:cNvSpPr/>
      </dsp:nvSpPr>
      <dsp:spPr>
        <a:xfrm>
          <a:off x="0" y="132003"/>
          <a:ext cx="4840010" cy="3357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400" kern="1200"/>
            <a:t>AOORA-kalender</a:t>
          </a:r>
          <a:endParaRPr lang="en-SE" sz="1400" kern="1200"/>
        </a:p>
      </dsp:txBody>
      <dsp:txXfrm>
        <a:off x="16392" y="148395"/>
        <a:ext cx="4807226" cy="303006"/>
      </dsp:txXfrm>
    </dsp:sp>
    <dsp:sp modelId="{E5799A39-BA1E-4CCD-A081-23565DB4CB56}">
      <dsp:nvSpPr>
        <dsp:cNvPr id="0" name=""/>
        <dsp:cNvSpPr/>
      </dsp:nvSpPr>
      <dsp:spPr>
        <a:xfrm>
          <a:off x="0" y="467793"/>
          <a:ext cx="484001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v" sz="1100" kern="1200"/>
            <a:t>Tidsplanering för tidsbundna och tidsobundna händelser</a:t>
          </a:r>
          <a:endParaRPr lang="en-SE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v" sz="1100" kern="1200" dirty="0"/>
            <a:t>Alarm och klocka</a:t>
          </a:r>
          <a:endParaRPr lang="en-SE" sz="1100" kern="1200" dirty="0"/>
        </a:p>
      </dsp:txBody>
      <dsp:txXfrm>
        <a:off x="0" y="467793"/>
        <a:ext cx="4840010" cy="376740"/>
      </dsp:txXfrm>
    </dsp:sp>
    <dsp:sp modelId="{9A3BE09F-24F3-47E2-82DD-B78FBF53AD27}">
      <dsp:nvSpPr>
        <dsp:cNvPr id="0" name=""/>
        <dsp:cNvSpPr/>
      </dsp:nvSpPr>
      <dsp:spPr>
        <a:xfrm>
          <a:off x="0" y="844533"/>
          <a:ext cx="4840010" cy="3357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400" kern="1200" dirty="0"/>
            <a:t>AOORA-Kartor (Världskarta)</a:t>
          </a:r>
          <a:endParaRPr lang="en-SE" sz="1400" kern="1200" dirty="0"/>
        </a:p>
      </dsp:txBody>
      <dsp:txXfrm>
        <a:off x="16392" y="860925"/>
        <a:ext cx="4807226" cy="303006"/>
      </dsp:txXfrm>
    </dsp:sp>
    <dsp:sp modelId="{58962827-6CB0-4FDB-A432-95B1DEA0BC12}">
      <dsp:nvSpPr>
        <dsp:cNvPr id="0" name=""/>
        <dsp:cNvSpPr/>
      </dsp:nvSpPr>
      <dsp:spPr>
        <a:xfrm>
          <a:off x="0" y="1180323"/>
          <a:ext cx="4840010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v-SE" sz="1100" kern="1200" dirty="0" err="1"/>
            <a:t>Statskarta</a:t>
          </a:r>
          <a:r>
            <a:rPr lang="sv-SE" sz="1100" kern="1200" dirty="0"/>
            <a:t> och gatukarta</a:t>
          </a:r>
          <a:endParaRPr lang="en-SE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v-SE" sz="1100" kern="1200" dirty="0"/>
            <a:t>Sjökort</a:t>
          </a:r>
          <a:endParaRPr lang="en-SE" sz="1100" kern="1200" dirty="0"/>
        </a:p>
      </dsp:txBody>
      <dsp:txXfrm>
        <a:off x="0" y="1180323"/>
        <a:ext cx="4840010" cy="376740"/>
      </dsp:txXfrm>
    </dsp:sp>
    <dsp:sp modelId="{93FAC3EC-F79C-4F7A-9458-704C76D36B6C}">
      <dsp:nvSpPr>
        <dsp:cNvPr id="0" name=""/>
        <dsp:cNvSpPr/>
      </dsp:nvSpPr>
      <dsp:spPr>
        <a:xfrm>
          <a:off x="0" y="1557063"/>
          <a:ext cx="4840010" cy="3357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400" kern="1200" dirty="0"/>
            <a:t>AOORA-Draw (Ritverktyg med gränssnitt)</a:t>
          </a:r>
          <a:endParaRPr lang="en-SE" sz="1400" kern="1200" dirty="0"/>
        </a:p>
      </dsp:txBody>
      <dsp:txXfrm>
        <a:off x="16392" y="1573455"/>
        <a:ext cx="4807226" cy="303006"/>
      </dsp:txXfrm>
    </dsp:sp>
    <dsp:sp modelId="{FFD5E01F-9980-47FF-9164-3BAFB3B6803E}">
      <dsp:nvSpPr>
        <dsp:cNvPr id="0" name=""/>
        <dsp:cNvSpPr/>
      </dsp:nvSpPr>
      <dsp:spPr>
        <a:xfrm>
          <a:off x="0" y="1892853"/>
          <a:ext cx="484001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v-SE" sz="1100" kern="1200" dirty="0"/>
            <a:t>Ritverktyg</a:t>
          </a:r>
          <a:endParaRPr lang="en-SE" sz="1100" kern="1200" dirty="0"/>
        </a:p>
      </dsp:txBody>
      <dsp:txXfrm>
        <a:off x="0" y="1892853"/>
        <a:ext cx="4840010" cy="231840"/>
      </dsp:txXfrm>
    </dsp:sp>
    <dsp:sp modelId="{24B14B0E-DE6A-4CE7-9A02-8ABA444A1386}">
      <dsp:nvSpPr>
        <dsp:cNvPr id="0" name=""/>
        <dsp:cNvSpPr/>
      </dsp:nvSpPr>
      <dsp:spPr>
        <a:xfrm>
          <a:off x="0" y="2124693"/>
          <a:ext cx="4840010" cy="3357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400" kern="1200"/>
            <a:t>AOORA-Väder</a:t>
          </a:r>
          <a:endParaRPr lang="en-SE" sz="1400" kern="1200"/>
        </a:p>
      </dsp:txBody>
      <dsp:txXfrm>
        <a:off x="16392" y="2141085"/>
        <a:ext cx="4807226" cy="303006"/>
      </dsp:txXfrm>
    </dsp:sp>
    <dsp:sp modelId="{7996EB75-31B2-4214-B221-C11F7712CC4B}">
      <dsp:nvSpPr>
        <dsp:cNvPr id="0" name=""/>
        <dsp:cNvSpPr/>
      </dsp:nvSpPr>
      <dsp:spPr>
        <a:xfrm>
          <a:off x="0" y="2460483"/>
          <a:ext cx="484001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v" sz="1100" kern="1200" dirty="0"/>
            <a:t>Väder, nyheter och kollektivtrafik information samt andra väsentliga informationer</a:t>
          </a:r>
          <a:endParaRPr lang="en-SE" sz="1100" kern="1200" dirty="0"/>
        </a:p>
      </dsp:txBody>
      <dsp:txXfrm>
        <a:off x="0" y="2460483"/>
        <a:ext cx="4840010" cy="347760"/>
      </dsp:txXfrm>
    </dsp:sp>
    <dsp:sp modelId="{23ACCFF9-1712-4C9A-9F6C-7E960CF45FCD}">
      <dsp:nvSpPr>
        <dsp:cNvPr id="0" name=""/>
        <dsp:cNvSpPr/>
      </dsp:nvSpPr>
      <dsp:spPr>
        <a:xfrm>
          <a:off x="0" y="2808243"/>
          <a:ext cx="4840010" cy="3357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" sz="1400" kern="1200" dirty="0"/>
            <a:t>AOORA-Kalkylator</a:t>
          </a:r>
          <a:endParaRPr lang="en-SE" sz="1400" kern="1200" dirty="0"/>
        </a:p>
      </dsp:txBody>
      <dsp:txXfrm>
        <a:off x="16392" y="2824635"/>
        <a:ext cx="4807226" cy="303006"/>
      </dsp:txXfrm>
    </dsp:sp>
    <dsp:sp modelId="{D1C3B562-7E76-4CB3-8F19-6D00B94AB0DA}">
      <dsp:nvSpPr>
        <dsp:cNvPr id="0" name=""/>
        <dsp:cNvSpPr/>
      </dsp:nvSpPr>
      <dsp:spPr>
        <a:xfrm>
          <a:off x="0" y="3144033"/>
          <a:ext cx="4840010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67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v" sz="1100" kern="1200" dirty="0"/>
            <a:t>Grafritande kalkylator</a:t>
          </a:r>
          <a:endParaRPr lang="en-SE" sz="1100" kern="1200" dirty="0"/>
        </a:p>
      </dsp:txBody>
      <dsp:txXfrm>
        <a:off x="0" y="3144033"/>
        <a:ext cx="4840010" cy="231840"/>
      </dsp:txXfrm>
    </dsp:sp>
    <dsp:sp modelId="{D68CD112-033F-49BD-A861-C3E315F3B036}">
      <dsp:nvSpPr>
        <dsp:cNvPr id="0" name=""/>
        <dsp:cNvSpPr/>
      </dsp:nvSpPr>
      <dsp:spPr>
        <a:xfrm>
          <a:off x="0" y="3375873"/>
          <a:ext cx="4840010" cy="3357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400" kern="1200" dirty="0"/>
            <a:t>AOORA-Databas</a:t>
          </a:r>
          <a:endParaRPr lang="en-SE" sz="1400" kern="1200" dirty="0"/>
        </a:p>
      </dsp:txBody>
      <dsp:txXfrm>
        <a:off x="16392" y="3392265"/>
        <a:ext cx="4807226" cy="30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50774-6FBF-44F2-A983-D55C003A94BE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03725-44AC-42E5-8B8B-EE6A7B5FC9CB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7964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59064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00965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60890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7113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06426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7071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36922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81991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5518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1214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009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5676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9434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F198C-368B-4A15-856A-CFFAFD7CCCA5}" type="slidenum">
              <a:rPr lang="sv-SE" smtClean="0"/>
              <a:pPr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120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19440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0512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9718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03725-44AC-42E5-8B8B-EE6A7B5FC9CB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6132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6E06-B38D-4D1F-B431-7A11BC687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C7D4B-54E5-40C8-8498-FDC53B9CB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F3CE7-C896-4534-91A2-3B33A117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D18E7-C3BA-452B-B6CA-F13D4171B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5ACD9-6D19-40A4-B0DA-C157A931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8761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CCB8-C882-4992-986D-C2DC46EA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C49B3-E9BD-4640-996C-38A624843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03060-D29D-40A5-BA0E-2FFED16D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F15E-8121-483E-AF73-2E36905B0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17554-BE4C-443B-8B32-B545E061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50042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ADF22-BA7B-4ABC-BE57-3520AFE0E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49416-B72F-4B68-BB62-FD4E1A8ED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E50F9-6C75-462D-A88F-AC9CE496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332D-BAF2-40E6-B32C-130757BA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3968B-1086-4404-9CDB-3A257964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883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A846-25BD-4E75-A1C9-4169A4A1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44BC1-387E-4FAD-893D-86230B35B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FA771-353D-4C7F-B36E-153E868B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90835-39EB-4555-84C6-F24FA47F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3FBFA-D1AF-4818-8E82-41CA490D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6046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0CC9-435E-4433-BDD1-91C93537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7C7FB-BB6B-4929-A939-3BD814425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8334D-807F-4C24-9B4B-2F43FDAF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D111F-E5F1-4D64-857E-D94E7B4E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C4BA4-320C-4714-A99E-2FF42923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62423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1DDB-A428-4BC6-B14B-2FAF597B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85ED-F01E-4E50-B17F-5D77F92D3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89268-6DA2-4068-9C4A-68A135D2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648EC-4334-43E1-AE99-B04049A8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0CA3D-24BA-4E4E-9F9C-390596D1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C35F8-3E87-44EC-B4A6-86EE573E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6038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A10C-816B-44BB-ABA9-A048493B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10A8F-51C8-4647-981A-2D7479EE2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B4639-3E1C-4772-ABE2-625E87745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742E8-201C-4492-A400-A5C50240A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FC4E7-21D8-4ADF-9B78-F47354A8B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2EC48-75C2-4096-8B64-97CB920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3FF85-238A-425B-A8BD-F32D6850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9CBD4-C296-4509-962B-38366053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20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EA7A-EE32-46A8-8ED8-7E4DAC61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BFFC7-127B-497C-B821-B8DEF3D36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2CC4FF-65F5-476F-B3EF-0C3F6DEB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15017-08F5-4ED1-9F09-2EC1C96E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3118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7F9BA-8B33-41CB-9F6F-017478EEA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27EF2B-5296-4692-BD58-5B2A209D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B7EBA-A6A9-49AF-9093-E6A2259E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59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4441-541B-4043-B3E5-1D1D9514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14AF4-1A90-40D6-96BD-E3924325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E065B-6149-45B5-BCE3-FE26F14EB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1EFF9-6061-4083-B114-8F755EC6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0C903-F0DD-4FC1-A04B-A19D01BD6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1258F-8D87-4F78-A0A9-2F5B6679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4802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D5ED-728A-424C-A241-8CA29FA2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68716-FD71-47FF-B1EE-F4FC7B590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F6E9BE-9170-47D1-8289-CC0E64B35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FB0D-2390-4CB0-9921-A6DD0CAD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A7406-52C5-4A36-B60C-05B99F9A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3644C-1361-411F-9795-94008D11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4765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E3D35-3037-4FBC-96FB-DACC8CC7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43046-A0FA-400A-9179-D7B97F3A1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E2923-E25E-4026-ABE1-8CBD69EA9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1A7B9-10E5-46ED-BFFC-859FAFD116A8}" type="datetimeFigureOut">
              <a:rPr lang="en-SE" smtClean="0"/>
              <a:t>2023-07-14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01FF7-49AE-4853-85DA-00060EDF5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C725D-60D1-4A72-8F12-3F1670D2D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7A61B-87B5-4A05-AA96-CBC14F10D491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1881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youtube.com/watch?v=Zf8PWSQaEwY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5" Type="http://schemas.openxmlformats.org/officeDocument/2006/relationships/image" Target="../media/image16.jpe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47.jpeg"/><Relationship Id="rId7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Miami Nightclub E11EVEN Reveals Exclusive First Look at Residential  Penthouses - Maxim">
            <a:extLst>
              <a:ext uri="{FF2B5EF4-FFF2-40B4-BE49-F238E27FC236}">
                <a16:creationId xmlns:a16="http://schemas.microsoft.com/office/drawing/2014/main" id="{9A7291BD-23C3-4538-B713-BB194B750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" r="2661" b="-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A1AE5-E800-4829-A647-FE8677E87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 sz="5200">
                <a:solidFill>
                  <a:srgbClr val="FFFFFF"/>
                </a:solidFill>
              </a:rPr>
              <a:t>52! Full stack dev</a:t>
            </a:r>
            <a:endParaRPr lang="en-SE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E73FA-4506-42BF-8FF3-96D4BF0BB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Full walkthrough for 52! Full stack</a:t>
            </a:r>
            <a:endParaRPr lang="en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8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ncept of Industry 4.0 Technology and Smart Futuristic Factory Stock  Illustration - Illustration of manufacturing, futuristic: 238166588">
            <a:extLst>
              <a:ext uri="{FF2B5EF4-FFF2-40B4-BE49-F238E27FC236}">
                <a16:creationId xmlns:a16="http://schemas.microsoft.com/office/drawing/2014/main" id="{53D8E9B0-F6B7-9089-76A4-3965EBE25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r="12499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26E56D0-454B-4455-F1BE-A903BA43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sv-SE" sz="4000"/>
              <a:t>Entanglement</a:t>
            </a:r>
            <a:r>
              <a:rPr lang="sv-SE" sz="4000" dirty="0"/>
              <a:t> system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4E9A77-3901-2CD0-6867-9A1CF7731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421154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08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Tidsplanöversikt</a:t>
            </a:r>
            <a:endParaRPr lang="en-SE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AF05759-3B5B-42DE-A72F-AF0ECC3ED5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76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03241897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517308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885754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0231048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52184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Datum och tid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Förväntad livsstil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Produktiv krav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Vanlig krav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...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901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3~5 år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Ingen livsstil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/>
                        <a:t>Ingen produktiv krav</a:t>
                      </a:r>
                      <a:endParaRPr lang="en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/>
                        <a:t>Ingen vanlig krav</a:t>
                      </a:r>
                      <a:endParaRPr lang="en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Ingenting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8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6~7 år 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Oavsiktlig livsstil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/>
                        <a:t>Enkla produktivitet och prototypformad</a:t>
                      </a:r>
                      <a:endParaRPr lang="en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/>
                        <a:t>Vanlig krav</a:t>
                      </a:r>
                    </a:p>
                    <a:p>
                      <a:r>
                        <a:rPr lang="sv-SE" sz="1600" dirty="0"/>
                        <a:t>Problemhantering</a:t>
                      </a:r>
                    </a:p>
                    <a:p>
                      <a:r>
                        <a:rPr lang="sv-SE" sz="1600" dirty="0"/>
                        <a:t>Enkla svårsituation</a:t>
                      </a:r>
                      <a:endParaRPr lang="en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94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8~9 år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Kall livsstil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/>
                        <a:t>Avsiktsförståelse</a:t>
                      </a:r>
                      <a:endParaRPr lang="en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/>
                        <a:t>Svårsituationer</a:t>
                      </a:r>
                      <a:endParaRPr lang="en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34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10~12 år</a:t>
                      </a:r>
                    </a:p>
                    <a:p>
                      <a:r>
                        <a:rPr lang="sv-SE" dirty="0"/>
                        <a:t>(Årskurs 4~6)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Faktoriserad och framtidslivsstil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/>
                        <a:t>Egen produktivitetplattform</a:t>
                      </a:r>
                      <a:endParaRPr lang="en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/>
                        <a:t>Mot självständinghet</a:t>
                      </a:r>
                    </a:p>
                    <a:p>
                      <a:r>
                        <a:rPr lang="sv-SE" sz="1600" b="1" dirty="0">
                          <a:solidFill>
                            <a:srgbClr val="FFC000"/>
                          </a:solidFill>
                        </a:rPr>
                        <a:t>Överlevnadsförmåga</a:t>
                      </a:r>
                      <a:endParaRPr lang="en-SE" sz="1600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4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13~15 år</a:t>
                      </a:r>
                    </a:p>
                    <a:p>
                      <a:r>
                        <a:rPr lang="sv-SE" dirty="0"/>
                        <a:t>(Årskurs 7~9)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Miami livsstil</a:t>
                      </a:r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b="1" dirty="0">
                          <a:solidFill>
                            <a:srgbClr val="FFC000"/>
                          </a:solidFill>
                        </a:rPr>
                        <a:t>Överhögfunktionerande produktivitet</a:t>
                      </a:r>
                    </a:p>
                    <a:p>
                      <a:r>
                        <a:rPr lang="sv-SE" sz="1600" b="1" dirty="0">
                          <a:solidFill>
                            <a:srgbClr val="FFC000"/>
                          </a:solidFill>
                        </a:rPr>
                        <a:t>Estetisk livsstil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dirty="0"/>
                        <a:t>...</a:t>
                      </a:r>
                      <a:endParaRPr lang="en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...</a:t>
                      </a:r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04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b="1" dirty="0">
                          <a:solidFill>
                            <a:srgbClr val="FF0000"/>
                          </a:solidFill>
                        </a:rPr>
                        <a:t>16~17 år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b="1" dirty="0">
                          <a:solidFill>
                            <a:srgbClr val="FF0000"/>
                          </a:solidFill>
                        </a:rPr>
                        <a:t>Kaukasus livsstil</a:t>
                      </a:r>
                      <a:endParaRPr lang="en-S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Arbetsliv som anställd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490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F088F0F-BCF1-40BC-9663-50AB9FEF49B3}"/>
              </a:ext>
            </a:extLst>
          </p:cNvPr>
          <p:cNvSpPr txBox="1"/>
          <p:nvPr/>
        </p:nvSpPr>
        <p:spPr>
          <a:xfrm>
            <a:off x="2885326" y="5594985"/>
            <a:ext cx="6421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rgbClr val="FF0000"/>
                </a:solidFill>
              </a:rPr>
              <a:t>Väldigt kritisk! Utan kravuppfyllelse inget framtid, inget liv.</a:t>
            </a:r>
            <a:endParaRPr lang="en-SE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1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34D8-2138-1EC0-9B5A-8767601961E6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 err="1">
                <a:solidFill>
                  <a:srgbClr val="FFFFFF"/>
                </a:solidFill>
              </a:rPr>
              <a:t>Roadmap</a:t>
            </a:r>
            <a:endParaRPr lang="en-SE" dirty="0">
              <a:solidFill>
                <a:srgbClr val="FFFFFF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4BFD81-723A-F29D-D626-46331F61E186}"/>
              </a:ext>
            </a:extLst>
          </p:cNvPr>
          <p:cNvCxnSpPr>
            <a:cxnSpLocks/>
          </p:cNvCxnSpPr>
          <p:nvPr/>
        </p:nvCxnSpPr>
        <p:spPr>
          <a:xfrm>
            <a:off x="339047" y="2044558"/>
            <a:ext cx="1136321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3B2F817-EE4B-152C-54BA-83A79592978D}"/>
              </a:ext>
            </a:extLst>
          </p:cNvPr>
          <p:cNvSpPr/>
          <p:nvPr/>
        </p:nvSpPr>
        <p:spPr>
          <a:xfrm>
            <a:off x="809663" y="1853516"/>
            <a:ext cx="396240" cy="3820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34E08-1213-512B-3AC7-A8A03494E199}"/>
              </a:ext>
            </a:extLst>
          </p:cNvPr>
          <p:cNvSpPr txBox="1"/>
          <p:nvPr/>
        </p:nvSpPr>
        <p:spPr>
          <a:xfrm>
            <a:off x="337209" y="2398427"/>
            <a:ext cx="12618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070C0"/>
                </a:solidFill>
              </a:rPr>
              <a:t>2023-05-13</a:t>
            </a:r>
            <a:endParaRPr lang="en-SE" b="1" dirty="0">
              <a:solidFill>
                <a:srgbClr val="0070C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80732-AC36-CA71-D267-C9D37A00FFEA}"/>
              </a:ext>
            </a:extLst>
          </p:cNvPr>
          <p:cNvSpPr/>
          <p:nvPr/>
        </p:nvSpPr>
        <p:spPr>
          <a:xfrm>
            <a:off x="2677847" y="1853516"/>
            <a:ext cx="396240" cy="3820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5F30CD-AA81-1E57-CC27-CD005E9EBFC9}"/>
              </a:ext>
            </a:extLst>
          </p:cNvPr>
          <p:cNvSpPr/>
          <p:nvPr/>
        </p:nvSpPr>
        <p:spPr>
          <a:xfrm>
            <a:off x="4546031" y="1853516"/>
            <a:ext cx="396240" cy="3820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348216-EA5D-D000-83D4-CEECF602259F}"/>
              </a:ext>
            </a:extLst>
          </p:cNvPr>
          <p:cNvSpPr/>
          <p:nvPr/>
        </p:nvSpPr>
        <p:spPr>
          <a:xfrm>
            <a:off x="6414215" y="1853516"/>
            <a:ext cx="396240" cy="3820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CE2963-AA75-D371-1246-4D327747A355}"/>
              </a:ext>
            </a:extLst>
          </p:cNvPr>
          <p:cNvSpPr/>
          <p:nvPr/>
        </p:nvSpPr>
        <p:spPr>
          <a:xfrm>
            <a:off x="8282399" y="1853516"/>
            <a:ext cx="396240" cy="3820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9DEA17-1DCA-6796-A613-F55D86757397}"/>
              </a:ext>
            </a:extLst>
          </p:cNvPr>
          <p:cNvSpPr/>
          <p:nvPr/>
        </p:nvSpPr>
        <p:spPr>
          <a:xfrm>
            <a:off x="10150583" y="1853516"/>
            <a:ext cx="396240" cy="38208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A37C0-B36D-000B-0DE2-2987D6D5180E}"/>
              </a:ext>
            </a:extLst>
          </p:cNvPr>
          <p:cNvSpPr txBox="1"/>
          <p:nvPr/>
        </p:nvSpPr>
        <p:spPr>
          <a:xfrm>
            <a:off x="2245025" y="2398427"/>
            <a:ext cx="12618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070C0"/>
                </a:solidFill>
              </a:rPr>
              <a:t>2023-05-14</a:t>
            </a:r>
            <a:endParaRPr lang="en-SE" b="1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E248F4-2366-BF71-B4D2-89591A5BD9DA}"/>
              </a:ext>
            </a:extLst>
          </p:cNvPr>
          <p:cNvSpPr txBox="1"/>
          <p:nvPr/>
        </p:nvSpPr>
        <p:spPr>
          <a:xfrm>
            <a:off x="4113209" y="2398427"/>
            <a:ext cx="12618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070C0"/>
                </a:solidFill>
              </a:rPr>
              <a:t>2023-05-15</a:t>
            </a:r>
            <a:endParaRPr lang="en-SE" b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CA09CA-3B1B-950E-D03B-44AC2BE4E29A}"/>
              </a:ext>
            </a:extLst>
          </p:cNvPr>
          <p:cNvSpPr txBox="1"/>
          <p:nvPr/>
        </p:nvSpPr>
        <p:spPr>
          <a:xfrm>
            <a:off x="5981393" y="2398427"/>
            <a:ext cx="12618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070C0"/>
                </a:solidFill>
              </a:rPr>
              <a:t>2023-05-16</a:t>
            </a:r>
            <a:endParaRPr lang="en-SE" b="1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2B5B9-4469-FEAE-D0C3-7E1BD8CFCFE9}"/>
              </a:ext>
            </a:extLst>
          </p:cNvPr>
          <p:cNvSpPr txBox="1"/>
          <p:nvPr/>
        </p:nvSpPr>
        <p:spPr>
          <a:xfrm>
            <a:off x="7889209" y="2398427"/>
            <a:ext cx="12618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070C0"/>
                </a:solidFill>
              </a:rPr>
              <a:t>2023-05-17</a:t>
            </a:r>
            <a:endParaRPr lang="en-SE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373424-7E93-E073-47F8-DD78A0D68B5D}"/>
              </a:ext>
            </a:extLst>
          </p:cNvPr>
          <p:cNvSpPr txBox="1"/>
          <p:nvPr/>
        </p:nvSpPr>
        <p:spPr>
          <a:xfrm>
            <a:off x="9757393" y="2398427"/>
            <a:ext cx="12618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070C0"/>
                </a:solidFill>
              </a:rPr>
              <a:t>2023-05-18</a:t>
            </a:r>
            <a:endParaRPr lang="en-SE" b="1" dirty="0">
              <a:solidFill>
                <a:srgbClr val="0070C0"/>
              </a:solidFill>
            </a:endParaRPr>
          </a:p>
        </p:txBody>
      </p:sp>
      <p:pic>
        <p:nvPicPr>
          <p:cNvPr id="22" name="Picture 2" descr="Premium Vector | Full stack logo design template idea">
            <a:extLst>
              <a:ext uri="{FF2B5EF4-FFF2-40B4-BE49-F238E27FC236}">
                <a16:creationId xmlns:a16="http://schemas.microsoft.com/office/drawing/2014/main" id="{1E59AB4A-3018-C554-711B-A76BDEEB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787" y="5650787"/>
            <a:ext cx="1207213" cy="12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1B41F6-EE93-D798-4742-E2309F6AF4EA}"/>
              </a:ext>
            </a:extLst>
          </p:cNvPr>
          <p:cNvSpPr txBox="1"/>
          <p:nvPr/>
        </p:nvSpPr>
        <p:spPr>
          <a:xfrm>
            <a:off x="-36807" y="2699851"/>
            <a:ext cx="241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err="1"/>
              <a:t>Mathematics</a:t>
            </a:r>
            <a:endParaRPr lang="sv-SE" dirty="0"/>
          </a:p>
          <a:p>
            <a:pPr algn="ctr"/>
            <a:r>
              <a:rPr lang="sv-SE" b="1" dirty="0">
                <a:solidFill>
                  <a:srgbClr val="FF0000"/>
                </a:solidFill>
              </a:rPr>
              <a:t>Swedish </a:t>
            </a:r>
            <a:r>
              <a:rPr lang="sv-SE" b="1" dirty="0" err="1">
                <a:solidFill>
                  <a:srgbClr val="FF0000"/>
                </a:solidFill>
              </a:rPr>
              <a:t>book</a:t>
            </a:r>
            <a:r>
              <a:rPr lang="sv-SE" b="1" dirty="0">
                <a:solidFill>
                  <a:srgbClr val="FF0000"/>
                </a:solidFill>
              </a:rPr>
              <a:t> Kallocain</a:t>
            </a:r>
          </a:p>
          <a:p>
            <a:pPr algn="ctr"/>
            <a:r>
              <a:rPr lang="sv-SE" dirty="0"/>
              <a:t>English </a:t>
            </a:r>
            <a:r>
              <a:rPr lang="sv-SE" dirty="0" err="1"/>
              <a:t>listening</a:t>
            </a:r>
            <a:endParaRPr lang="en-S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DFE34C-7EC3-D700-C1A8-275620F35183}"/>
              </a:ext>
            </a:extLst>
          </p:cNvPr>
          <p:cNvSpPr txBox="1"/>
          <p:nvPr/>
        </p:nvSpPr>
        <p:spPr>
          <a:xfrm>
            <a:off x="211947" y="3739939"/>
            <a:ext cx="192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>
                    <a:lumMod val="50000"/>
                  </a:schemeClr>
                </a:solidFill>
              </a:rPr>
              <a:t>Physics</a:t>
            </a:r>
            <a:r>
              <a:rPr lang="sv-SE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sv-SE" b="1" dirty="0" err="1">
                <a:solidFill>
                  <a:schemeClr val="bg1">
                    <a:lumMod val="50000"/>
                  </a:schemeClr>
                </a:solidFill>
              </a:rPr>
              <a:t>chemistry</a:t>
            </a:r>
            <a:endParaRPr lang="en-S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3C84B6-5C6F-7F1D-5A55-FF2985B7603D}"/>
              </a:ext>
            </a:extLst>
          </p:cNvPr>
          <p:cNvSpPr txBox="1"/>
          <p:nvPr/>
        </p:nvSpPr>
        <p:spPr>
          <a:xfrm>
            <a:off x="1748587" y="4500067"/>
            <a:ext cx="23646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err="1"/>
              <a:t>Mathematics</a:t>
            </a:r>
            <a:endParaRPr lang="sv-SE" dirty="0"/>
          </a:p>
          <a:p>
            <a:pPr algn="ctr"/>
            <a:r>
              <a:rPr lang="sv-SE" dirty="0"/>
              <a:t>Swedish </a:t>
            </a:r>
            <a:r>
              <a:rPr lang="sv-SE" dirty="0" err="1"/>
              <a:t>book</a:t>
            </a:r>
            <a:r>
              <a:rPr lang="sv-SE" dirty="0"/>
              <a:t> Kallocain</a:t>
            </a:r>
          </a:p>
          <a:p>
            <a:pPr algn="ctr"/>
            <a:r>
              <a:rPr lang="sv-SE" dirty="0"/>
              <a:t>English </a:t>
            </a:r>
            <a:r>
              <a:rPr lang="sv-SE" dirty="0" err="1"/>
              <a:t>listening</a:t>
            </a:r>
            <a:endParaRPr lang="sv-SE" dirty="0"/>
          </a:p>
          <a:p>
            <a:pPr algn="ctr"/>
            <a:r>
              <a:rPr lang="sv-SE" dirty="0" err="1"/>
              <a:t>Physics</a:t>
            </a:r>
            <a:endParaRPr lang="sv-SE" dirty="0"/>
          </a:p>
          <a:p>
            <a:pPr algn="ctr"/>
            <a:r>
              <a:rPr lang="sv-SE" dirty="0"/>
              <a:t>Chemistry</a:t>
            </a:r>
          </a:p>
          <a:p>
            <a:pPr algn="ctr"/>
            <a:r>
              <a:rPr lang="sv-SE" dirty="0" err="1"/>
              <a:t>Rayan</a:t>
            </a:r>
            <a:r>
              <a:rPr lang="sv-SE" dirty="0"/>
              <a:t> Full Stack 1</a:t>
            </a:r>
          </a:p>
          <a:p>
            <a:pPr algn="ctr"/>
            <a:r>
              <a:rPr lang="sv-SE" dirty="0" err="1"/>
              <a:t>Render</a:t>
            </a:r>
            <a:r>
              <a:rPr lang="sv-SE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51343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C805B-6ADD-C96A-6A10-FC6B280668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Problem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77A1-E3DF-BDD6-AC66-DF37453D5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Ostrukturerad för tid och positioner vid hög efterfrågan</a:t>
            </a:r>
          </a:p>
          <a:p>
            <a:r>
              <a:rPr lang="sv-SE" dirty="0"/>
              <a:t>Instabil utveckling på grund av saknandet av säkerhetsmekanismer</a:t>
            </a:r>
          </a:p>
          <a:p>
            <a:pPr lvl="1"/>
            <a:r>
              <a:rPr lang="sv-SE" dirty="0"/>
              <a:t>Ger en progressiv och ineffektiv effekt på samma gång</a:t>
            </a:r>
          </a:p>
          <a:p>
            <a:r>
              <a:rPr lang="sv-SE" dirty="0"/>
              <a:t>Nya problem…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6527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Importance of Data in everyday life | Keelings Knowledge">
            <a:extLst>
              <a:ext uri="{FF2B5EF4-FFF2-40B4-BE49-F238E27FC236}">
                <a16:creationId xmlns:a16="http://schemas.microsoft.com/office/drawing/2014/main" id="{D8EF571D-6225-ECA3-94B2-0143630EA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r="20689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45386-7B02-16D9-7FA7-006B76A5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sv-SE" sz="4000"/>
              <a:t>Refactored strings</a:t>
            </a:r>
            <a:endParaRPr lang="en-SE" sz="40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CF77F8-934E-026D-FD88-C86487CC1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052249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233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Översikt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BBBB5056-41F7-FB32-9B3A-7C686BFF9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Vanliga fördelar</a:t>
            </a:r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D19192C3-6369-C3B7-ACD0-1A76EE8B61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sz="2400" dirty="0"/>
              <a:t>God upptäcktsförmåga</a:t>
            </a:r>
          </a:p>
          <a:p>
            <a:r>
              <a:rPr lang="sv-SE" sz="2400" dirty="0"/>
              <a:t>God och snabb lärande</a:t>
            </a:r>
          </a:p>
          <a:p>
            <a:r>
              <a:rPr lang="sv-SE" sz="2400" dirty="0"/>
              <a:t>God immunsystem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C16C5735-B16D-5DFA-86EF-A2292F3C5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dirty="0"/>
              <a:t>Vanliga nackdelar</a:t>
            </a:r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2AEBBDF2-3D76-DE7E-BFEB-91CE83717A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sv-SE" sz="2400" dirty="0"/>
              <a:t>Snabba förändringar</a:t>
            </a:r>
          </a:p>
          <a:p>
            <a:r>
              <a:rPr lang="sv-SE" sz="2400" dirty="0"/>
              <a:t>Överskottliga hormoner och halvutvecklad hjärna ger galenskaper</a:t>
            </a:r>
          </a:p>
          <a:p>
            <a:r>
              <a:rPr lang="sv-SE" sz="2400" dirty="0"/>
              <a:t>Stress sker ofta</a:t>
            </a:r>
          </a:p>
          <a:p>
            <a:r>
              <a:rPr lang="sv-SE" sz="2400" dirty="0"/>
              <a:t>För mycket information från digitala verktyg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64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</a:rPr>
              <a:t>Refactored</a:t>
            </a:r>
            <a:r>
              <a:rPr lang="sv-SE" dirty="0">
                <a:solidFill>
                  <a:schemeClr val="bg1"/>
                </a:solidFill>
              </a:rPr>
              <a:t> strings översikt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9161BD-76B2-09AE-1995-C784987CDEFF}"/>
              </a:ext>
            </a:extLst>
          </p:cNvPr>
          <p:cNvGrpSpPr/>
          <p:nvPr/>
        </p:nvGrpSpPr>
        <p:grpSpPr>
          <a:xfrm>
            <a:off x="1822654" y="3898900"/>
            <a:ext cx="7575346" cy="2365375"/>
            <a:chOff x="1098754" y="2398405"/>
            <a:chExt cx="6452420" cy="2719695"/>
          </a:xfrm>
          <a:solidFill>
            <a:srgbClr val="0070C0">
              <a:alpha val="90000"/>
            </a:srgb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577C5A-481D-9DA3-2769-66AE44D70A2D}"/>
                </a:ext>
              </a:extLst>
            </p:cNvPr>
            <p:cNvSpPr/>
            <p:nvPr/>
          </p:nvSpPr>
          <p:spPr>
            <a:xfrm>
              <a:off x="1098755" y="2398405"/>
              <a:ext cx="154858" cy="25514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F42A17-0CA5-9E8A-C677-84466EC9D4A9}"/>
                </a:ext>
              </a:extLst>
            </p:cNvPr>
            <p:cNvSpPr/>
            <p:nvPr/>
          </p:nvSpPr>
          <p:spPr>
            <a:xfrm>
              <a:off x="7396316" y="2398405"/>
              <a:ext cx="154858" cy="25514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A7BA3B-16AB-A3EB-3FF2-1752122E0F41}"/>
                </a:ext>
              </a:extLst>
            </p:cNvPr>
            <p:cNvSpPr/>
            <p:nvPr/>
          </p:nvSpPr>
          <p:spPr>
            <a:xfrm>
              <a:off x="1098754" y="4949876"/>
              <a:ext cx="6452419" cy="1682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868C5E0-8838-3A2D-4578-7865D7338A0B}"/>
              </a:ext>
            </a:extLst>
          </p:cNvPr>
          <p:cNvSpPr/>
          <p:nvPr/>
        </p:nvSpPr>
        <p:spPr>
          <a:xfrm>
            <a:off x="2004463" y="5394690"/>
            <a:ext cx="7211729" cy="723276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2F160022-DD77-FAB0-5714-D2511F1DDCEA}"/>
              </a:ext>
            </a:extLst>
          </p:cNvPr>
          <p:cNvSpPr/>
          <p:nvPr/>
        </p:nvSpPr>
        <p:spPr>
          <a:xfrm>
            <a:off x="3276600" y="2103802"/>
            <a:ext cx="1418392" cy="1397729"/>
          </a:xfrm>
          <a:prstGeom prst="mathPlus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576BE2-FA76-55CE-8D9E-1A0D3DA8849C}"/>
              </a:ext>
            </a:extLst>
          </p:cNvPr>
          <p:cNvSpPr/>
          <p:nvPr/>
        </p:nvSpPr>
        <p:spPr>
          <a:xfrm>
            <a:off x="4491792" y="3580307"/>
            <a:ext cx="2362200" cy="469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7819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Data </a:t>
            </a:r>
            <a:r>
              <a:rPr lang="sv-SE" dirty="0" err="1">
                <a:solidFill>
                  <a:schemeClr val="bg1"/>
                </a:solidFill>
              </a:rPr>
              <a:t>sequence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5EAC-4677-F4AC-9B88-D5390F1B3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sequence is used as an intermediate final product after transcription</a:t>
            </a:r>
          </a:p>
          <a:p>
            <a:r>
              <a:rPr lang="en-US" dirty="0"/>
              <a:t>Ordered list and enclosed in parentheses []</a:t>
            </a:r>
          </a:p>
          <a:p>
            <a:r>
              <a:rPr lang="en-US" dirty="0"/>
              <a:t>E.g. [a1 a2 a3 a4 a5 a6 …]</a:t>
            </a:r>
          </a:p>
          <a:p>
            <a:r>
              <a:rPr lang="en-US" dirty="0"/>
              <a:t>The sequence group free elements and can sometimes have order</a:t>
            </a:r>
          </a:p>
          <a:p>
            <a:r>
              <a:rPr lang="en-US" dirty="0"/>
              <a:t>Sequences can be combined and nested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050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</a:rPr>
              <a:t>Transcription</a:t>
            </a:r>
            <a:r>
              <a:rPr lang="sv-SE" dirty="0">
                <a:solidFill>
                  <a:schemeClr val="bg1"/>
                </a:solidFill>
              </a:rPr>
              <a:t> and </a:t>
            </a:r>
            <a:r>
              <a:rPr lang="sv-SE" dirty="0" err="1">
                <a:solidFill>
                  <a:schemeClr val="bg1"/>
                </a:solidFill>
              </a:rPr>
              <a:t>translation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traversal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E1B19AE2-B29D-2DF9-F235-8768A6A11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608187"/>
              </p:ext>
            </p:extLst>
          </p:nvPr>
        </p:nvGraphicFramePr>
        <p:xfrm>
          <a:off x="2434173" y="2060020"/>
          <a:ext cx="6929538" cy="1188720"/>
        </p:xfrm>
        <a:graphic>
          <a:graphicData uri="http://schemas.openxmlformats.org/drawingml/2006/table">
            <a:tbl>
              <a:tblPr/>
              <a:tblGrid>
                <a:gridCol w="989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9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9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9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#vertex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1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arial"/>
                        </a:rPr>
                        <a:t>2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3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4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Line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s-MX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Line</a:t>
                      </a:r>
                      <a:endParaRPr lang="es-MX" dirty="0">
                        <a:latin typeface="arial"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s-MX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Line 2</a:t>
                      </a:r>
                      <a:endParaRPr lang="es-MX" dirty="0">
                        <a:latin typeface="arial"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Line 3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Line 4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Line 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Line 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Ring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-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arial"/>
                        </a:rPr>
                        <a:t>-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Ring 3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Ring 4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Ring 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Ring 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398D4CD-D5D5-7B7A-CD09-410BB1BA8306}"/>
              </a:ext>
            </a:extLst>
          </p:cNvPr>
          <p:cNvSpPr txBox="1"/>
          <p:nvPr/>
        </p:nvSpPr>
        <p:spPr>
          <a:xfrm>
            <a:off x="2443782" y="3638270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Line[</a:t>
            </a:r>
            <a:endParaRPr lang="zh-CN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B7C1F-82B2-F8B1-679B-B5E497DF7346}"/>
              </a:ext>
            </a:extLst>
          </p:cNvPr>
          <p:cNvSpPr txBox="1"/>
          <p:nvPr/>
        </p:nvSpPr>
        <p:spPr>
          <a:xfrm>
            <a:off x="4668665" y="36382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86D50-8470-59E7-802C-7C0653D4B625}"/>
              </a:ext>
            </a:extLst>
          </p:cNvPr>
          <p:cNvSpPr txBox="1"/>
          <p:nvPr/>
        </p:nvSpPr>
        <p:spPr>
          <a:xfrm>
            <a:off x="3658228" y="36382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48D47-3B07-3AC4-2369-EF17AEDDEA5D}"/>
              </a:ext>
            </a:extLst>
          </p:cNvPr>
          <p:cNvSpPr txBox="1"/>
          <p:nvPr/>
        </p:nvSpPr>
        <p:spPr>
          <a:xfrm>
            <a:off x="5679102" y="36382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D83C1-E8FA-490F-3EBC-6E15BAEEB217}"/>
              </a:ext>
            </a:extLst>
          </p:cNvPr>
          <p:cNvSpPr txBox="1"/>
          <p:nvPr/>
        </p:nvSpPr>
        <p:spPr>
          <a:xfrm>
            <a:off x="6689539" y="36382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848BE-7F68-D602-8480-7F7B46184995}"/>
              </a:ext>
            </a:extLst>
          </p:cNvPr>
          <p:cNvSpPr txBox="1"/>
          <p:nvPr/>
        </p:nvSpPr>
        <p:spPr>
          <a:xfrm>
            <a:off x="7699976" y="36382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</a:t>
            </a:r>
            <a:endParaRPr lang="zh-CN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CD9F3-21CF-E80E-9C8F-DF8388880558}"/>
              </a:ext>
            </a:extLst>
          </p:cNvPr>
          <p:cNvSpPr txBox="1"/>
          <p:nvPr/>
        </p:nvSpPr>
        <p:spPr>
          <a:xfrm>
            <a:off x="8710413" y="36382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6</a:t>
            </a:r>
            <a:endParaRPr lang="zh-CN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E6CC2-98E6-2BB4-EF56-2FCF53458313}"/>
              </a:ext>
            </a:extLst>
          </p:cNvPr>
          <p:cNvSpPr txBox="1"/>
          <p:nvPr/>
        </p:nvSpPr>
        <p:spPr>
          <a:xfrm>
            <a:off x="9720849" y="363827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]</a:t>
            </a:r>
            <a:endParaRPr lang="zh-CN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4B7785-816C-8D00-D3A0-1CF37C0DC96A}"/>
              </a:ext>
            </a:extLst>
          </p:cNvPr>
          <p:cNvSpPr txBox="1"/>
          <p:nvPr/>
        </p:nvSpPr>
        <p:spPr>
          <a:xfrm>
            <a:off x="2434173" y="4352650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Ring[</a:t>
            </a:r>
            <a:endParaRPr lang="zh-CN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C4FDF-8186-530A-512A-77744299050E}"/>
              </a:ext>
            </a:extLst>
          </p:cNvPr>
          <p:cNvSpPr txBox="1"/>
          <p:nvPr/>
        </p:nvSpPr>
        <p:spPr>
          <a:xfrm>
            <a:off x="5669493" y="43526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29E55B-CECF-84BE-B323-FF2B12D07B83}"/>
              </a:ext>
            </a:extLst>
          </p:cNvPr>
          <p:cNvSpPr txBox="1"/>
          <p:nvPr/>
        </p:nvSpPr>
        <p:spPr>
          <a:xfrm>
            <a:off x="6679930" y="43526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1965B7-7B6F-3899-20AD-3B12FBA999A1}"/>
              </a:ext>
            </a:extLst>
          </p:cNvPr>
          <p:cNvSpPr txBox="1"/>
          <p:nvPr/>
        </p:nvSpPr>
        <p:spPr>
          <a:xfrm>
            <a:off x="7690367" y="43526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</a:t>
            </a:r>
            <a:endParaRPr lang="zh-CN" alt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4828C-D1BC-8EA5-26A7-C17D0746322E}"/>
              </a:ext>
            </a:extLst>
          </p:cNvPr>
          <p:cNvSpPr txBox="1"/>
          <p:nvPr/>
        </p:nvSpPr>
        <p:spPr>
          <a:xfrm>
            <a:off x="8700804" y="435265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6</a:t>
            </a:r>
            <a:endParaRPr lang="zh-CN" alt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72625-2389-5C33-6676-7F43926F8609}"/>
              </a:ext>
            </a:extLst>
          </p:cNvPr>
          <p:cNvSpPr txBox="1"/>
          <p:nvPr/>
        </p:nvSpPr>
        <p:spPr>
          <a:xfrm>
            <a:off x="9711240" y="435265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]</a:t>
            </a:r>
            <a:endParaRPr lang="zh-CN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890ACD-ADD8-FF4D-F0D0-270A32FAD051}"/>
              </a:ext>
            </a:extLst>
          </p:cNvPr>
          <p:cNvSpPr txBox="1"/>
          <p:nvPr/>
        </p:nvSpPr>
        <p:spPr>
          <a:xfrm rot="16200000">
            <a:off x="-82477" y="3969363"/>
            <a:ext cx="1841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/>
              <a:t>Data </a:t>
            </a:r>
            <a:r>
              <a:rPr lang="sv-SE" sz="2000" b="1" dirty="0" err="1"/>
              <a:t>Sequence</a:t>
            </a:r>
            <a:endParaRPr lang="en-SE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39870A-BDB8-8E63-88E3-DDE739CE7945}"/>
              </a:ext>
            </a:extLst>
          </p:cNvPr>
          <p:cNvSpPr txBox="1"/>
          <p:nvPr/>
        </p:nvSpPr>
        <p:spPr>
          <a:xfrm>
            <a:off x="3505885" y="5670181"/>
            <a:ext cx="48494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rgbClr val="018ED6"/>
                </a:solidFill>
              </a:rPr>
              <a:t>Line</a:t>
            </a:r>
            <a:r>
              <a:rPr lang="sv-SE" sz="2800" dirty="0"/>
              <a:t> (</a:t>
            </a:r>
            <a:r>
              <a:rPr lang="sv-SE" sz="2800" i="1" dirty="0"/>
              <a:t>1</a:t>
            </a:r>
            <a:r>
              <a:rPr lang="sv-SE" sz="2800" dirty="0"/>
              <a:t> (…), 2, </a:t>
            </a:r>
            <a:r>
              <a:rPr lang="sv-SE" sz="2800" i="1" dirty="0"/>
              <a:t>3</a:t>
            </a:r>
            <a:r>
              <a:rPr lang="sv-SE" sz="2800" dirty="0"/>
              <a:t>(…), 4, </a:t>
            </a:r>
            <a:r>
              <a:rPr lang="sv-SE" sz="2800" i="1" dirty="0"/>
              <a:t>5</a:t>
            </a:r>
            <a:r>
              <a:rPr lang="sv-SE" sz="2800" dirty="0"/>
              <a:t>(…), 6 …)</a:t>
            </a:r>
          </a:p>
          <a:p>
            <a:r>
              <a:rPr lang="sv-SE" sz="2800" b="1" dirty="0">
                <a:solidFill>
                  <a:srgbClr val="002060"/>
                </a:solidFill>
              </a:rPr>
              <a:t>Ring</a:t>
            </a:r>
            <a:r>
              <a:rPr lang="sv-SE" sz="2800" dirty="0"/>
              <a:t> (</a:t>
            </a:r>
            <a:r>
              <a:rPr lang="sv-SE" sz="2800" i="1" dirty="0"/>
              <a:t>3</a:t>
            </a:r>
            <a:r>
              <a:rPr lang="sv-SE" sz="2800" dirty="0"/>
              <a:t>(…), 4, </a:t>
            </a:r>
            <a:r>
              <a:rPr lang="sv-SE" sz="2800" i="1" dirty="0"/>
              <a:t>5</a:t>
            </a:r>
            <a:r>
              <a:rPr lang="sv-SE" sz="2800" dirty="0"/>
              <a:t>(…), 6 …)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DF9B9-BD79-ED53-A56F-37D3D98124F3}"/>
              </a:ext>
            </a:extLst>
          </p:cNvPr>
          <p:cNvSpPr txBox="1"/>
          <p:nvPr/>
        </p:nvSpPr>
        <p:spPr>
          <a:xfrm rot="16200000">
            <a:off x="261848" y="2348803"/>
            <a:ext cx="1176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/>
              <a:t>Raw</a:t>
            </a:r>
            <a:r>
              <a:rPr lang="sv-SE" sz="2000" b="1" dirty="0"/>
              <a:t> data</a:t>
            </a:r>
            <a:endParaRPr lang="en-SE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1FABFD-0C58-0E9C-9D07-CFD618C004DB}"/>
              </a:ext>
            </a:extLst>
          </p:cNvPr>
          <p:cNvSpPr txBox="1"/>
          <p:nvPr/>
        </p:nvSpPr>
        <p:spPr>
          <a:xfrm rot="16200000">
            <a:off x="172123" y="5691678"/>
            <a:ext cx="1379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/>
              <a:t>Final data (</a:t>
            </a:r>
            <a:r>
              <a:rPr lang="sv-SE" sz="2000" b="1" dirty="0" err="1"/>
              <a:t>Database</a:t>
            </a:r>
            <a:r>
              <a:rPr lang="sv-SE" sz="2000" b="1" dirty="0"/>
              <a:t>)</a:t>
            </a:r>
            <a:endParaRPr lang="en-SE" sz="2000" b="1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F7120BC9-15B4-4421-605E-E2920A2F1E02}"/>
              </a:ext>
            </a:extLst>
          </p:cNvPr>
          <p:cNvSpPr/>
          <p:nvPr/>
        </p:nvSpPr>
        <p:spPr>
          <a:xfrm>
            <a:off x="5486400" y="3340868"/>
            <a:ext cx="1560938" cy="20527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F7C737A-600B-9E2F-B2DB-65D7B9EA82C9}"/>
              </a:ext>
            </a:extLst>
          </p:cNvPr>
          <p:cNvSpPr/>
          <p:nvPr/>
        </p:nvSpPr>
        <p:spPr>
          <a:xfrm>
            <a:off x="5456412" y="5130659"/>
            <a:ext cx="1560938" cy="20527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0C51D4-0C1E-CF7B-92C5-78F8DCD856F4}"/>
              </a:ext>
            </a:extLst>
          </p:cNvPr>
          <p:cNvSpPr txBox="1"/>
          <p:nvPr/>
        </p:nvSpPr>
        <p:spPr>
          <a:xfrm>
            <a:off x="3880916" y="3246067"/>
            <a:ext cx="1575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err="1">
                <a:solidFill>
                  <a:srgbClr val="0070C0"/>
                </a:solidFill>
              </a:rPr>
              <a:t>Transcription</a:t>
            </a:r>
            <a:endParaRPr lang="en-SE" sz="2000" b="1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447070-A7F5-216D-84E3-6108F3A558FB}"/>
              </a:ext>
            </a:extLst>
          </p:cNvPr>
          <p:cNvSpPr txBox="1"/>
          <p:nvPr/>
        </p:nvSpPr>
        <p:spPr>
          <a:xfrm>
            <a:off x="3910904" y="5026254"/>
            <a:ext cx="1364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err="1">
                <a:solidFill>
                  <a:srgbClr val="0070C0"/>
                </a:solidFill>
              </a:rPr>
              <a:t>Translation</a:t>
            </a:r>
            <a:endParaRPr lang="en-SE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4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Arbetsmetoder (Tidsplanering)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D410C-240F-8676-4435-2C134587111F}"/>
              </a:ext>
            </a:extLst>
          </p:cNvPr>
          <p:cNvSpPr txBox="1"/>
          <p:nvPr/>
        </p:nvSpPr>
        <p:spPr>
          <a:xfrm>
            <a:off x="1510300" y="1705512"/>
            <a:ext cx="342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/>
              <a:t>Tidsbunden planering</a:t>
            </a:r>
            <a:endParaRPr lang="en-SE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2306B-8D76-9145-1F8A-23E914AA93BD}"/>
              </a:ext>
            </a:extLst>
          </p:cNvPr>
          <p:cNvSpPr txBox="1"/>
          <p:nvPr/>
        </p:nvSpPr>
        <p:spPr>
          <a:xfrm>
            <a:off x="7058345" y="1705512"/>
            <a:ext cx="369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/>
              <a:t>Tidsobunden planering</a:t>
            </a:r>
            <a:endParaRPr lang="en-SE" sz="2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3DD5A6-F90C-20C3-0756-2A8398A384CE}"/>
              </a:ext>
            </a:extLst>
          </p:cNvPr>
          <p:cNvCxnSpPr/>
          <p:nvPr/>
        </p:nvCxnSpPr>
        <p:spPr>
          <a:xfrm>
            <a:off x="5938463" y="1767155"/>
            <a:ext cx="0" cy="501892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conExperience » G-Collection » Calendar Clock Icon">
            <a:extLst>
              <a:ext uri="{FF2B5EF4-FFF2-40B4-BE49-F238E27FC236}">
                <a16:creationId xmlns:a16="http://schemas.microsoft.com/office/drawing/2014/main" id="{60ABFBF1-98C6-55AC-5B53-E212E7FAC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87" y="2264288"/>
            <a:ext cx="1171083" cy="11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tions view calendar tasks Icon | Oxygen Iconpack | Oxygen Team">
            <a:extLst>
              <a:ext uri="{FF2B5EF4-FFF2-40B4-BE49-F238E27FC236}">
                <a16:creationId xmlns:a16="http://schemas.microsoft.com/office/drawing/2014/main" id="{73ABC204-8C8A-007E-9696-D8446B693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679" y="2267498"/>
            <a:ext cx="1080292" cy="108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79F61D-49DE-AA1F-8BB7-28F1DD8D9F0E}"/>
              </a:ext>
            </a:extLst>
          </p:cNvPr>
          <p:cNvSpPr txBox="1"/>
          <p:nvPr/>
        </p:nvSpPr>
        <p:spPr>
          <a:xfrm>
            <a:off x="945223" y="3460399"/>
            <a:ext cx="4401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Krav</a:t>
            </a:r>
            <a:r>
              <a:rPr lang="sv-SE" dirty="0"/>
              <a:t>:</a:t>
            </a:r>
          </a:p>
          <a:p>
            <a:r>
              <a:rPr lang="sv-SE" dirty="0"/>
              <a:t>Dagliga schemalagda applikationer</a:t>
            </a:r>
          </a:p>
          <a:p>
            <a:r>
              <a:rPr lang="sv-SE" dirty="0"/>
              <a:t>Ingen tidskrav</a:t>
            </a:r>
          </a:p>
          <a:p>
            <a:r>
              <a:rPr lang="sv-SE" dirty="0"/>
              <a:t>Försägbar tid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0873B-6AC6-7A31-C1A3-B888A71C8261}"/>
              </a:ext>
            </a:extLst>
          </p:cNvPr>
          <p:cNvSpPr txBox="1"/>
          <p:nvPr/>
        </p:nvSpPr>
        <p:spPr>
          <a:xfrm>
            <a:off x="6409856" y="3492966"/>
            <a:ext cx="4788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Krav</a:t>
            </a:r>
            <a:r>
              <a:rPr lang="sv-SE" dirty="0"/>
              <a:t>:</a:t>
            </a:r>
          </a:p>
          <a:p>
            <a:r>
              <a:rPr lang="sv-SE" dirty="0"/>
              <a:t>Utan tidschemalagd</a:t>
            </a:r>
          </a:p>
          <a:p>
            <a:r>
              <a:rPr lang="sv-SE" dirty="0"/>
              <a:t>Tidskrav med utförandet</a:t>
            </a:r>
          </a:p>
          <a:p>
            <a:r>
              <a:rPr lang="sv-SE" dirty="0"/>
              <a:t>Tar obestämd lång tid (oförutsägbar)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EB06E-7DDB-9F91-7EF0-31822FFC11B5}"/>
              </a:ext>
            </a:extLst>
          </p:cNvPr>
          <p:cNvSpPr txBox="1"/>
          <p:nvPr/>
        </p:nvSpPr>
        <p:spPr>
          <a:xfrm>
            <a:off x="945223" y="4693295"/>
            <a:ext cx="4973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Fördelar</a:t>
            </a:r>
            <a:r>
              <a:rPr lang="sv-SE" dirty="0"/>
              <a:t>: Olika applikationstyp utförs dagligdags och trötthet normalt sett ej uppstår</a:t>
            </a:r>
          </a:p>
          <a:p>
            <a:r>
              <a:rPr lang="sv-SE" b="1" dirty="0"/>
              <a:t>Nackdelar</a:t>
            </a:r>
            <a:r>
              <a:rPr lang="sv-SE" dirty="0"/>
              <a:t>: Måste uppfylla kraven ovan, inte flexibel</a:t>
            </a:r>
            <a:endParaRPr lang="en-S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F4FB0-7FDB-1C3E-1C9E-33BCD9E902CD}"/>
              </a:ext>
            </a:extLst>
          </p:cNvPr>
          <p:cNvSpPr txBox="1"/>
          <p:nvPr/>
        </p:nvSpPr>
        <p:spPr>
          <a:xfrm>
            <a:off x="6409856" y="4693295"/>
            <a:ext cx="494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Fördelar</a:t>
            </a:r>
            <a:r>
              <a:rPr lang="sv-SE" dirty="0"/>
              <a:t>: Flexibel</a:t>
            </a:r>
          </a:p>
          <a:p>
            <a:r>
              <a:rPr lang="sv-SE" b="1" dirty="0"/>
              <a:t>Nackdelar</a:t>
            </a:r>
            <a:r>
              <a:rPr lang="sv-SE" dirty="0"/>
              <a:t>: Trötthet kan uppstå vid verkställandet</a:t>
            </a:r>
            <a:endParaRPr lang="en-S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8E7788-0247-62FF-0585-66AE27FFBAFE}"/>
              </a:ext>
            </a:extLst>
          </p:cNvPr>
          <p:cNvSpPr txBox="1"/>
          <p:nvPr/>
        </p:nvSpPr>
        <p:spPr>
          <a:xfrm>
            <a:off x="422047" y="6000036"/>
            <a:ext cx="5577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/>
              <a:t>Utförandet</a:t>
            </a:r>
            <a:r>
              <a:rPr lang="sv-SE" sz="2000" dirty="0"/>
              <a:t>: 25 minuter verksamhet – 5 minuter vila</a:t>
            </a:r>
            <a:endParaRPr lang="en-SE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D8CDE-63A2-F36C-B494-B25D2EC2E899}"/>
              </a:ext>
            </a:extLst>
          </p:cNvPr>
          <p:cNvSpPr txBox="1"/>
          <p:nvPr/>
        </p:nvSpPr>
        <p:spPr>
          <a:xfrm>
            <a:off x="6096000" y="6000036"/>
            <a:ext cx="4273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/>
              <a:t>Verksamhet i successiv uppgiftsordning</a:t>
            </a:r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313136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30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30,049 Data Encryption Stock Photos - Free &amp; Royalty-Free Stock Photos from  Dreamstime">
            <a:extLst>
              <a:ext uri="{FF2B5EF4-FFF2-40B4-BE49-F238E27FC236}">
                <a16:creationId xmlns:a16="http://schemas.microsoft.com/office/drawing/2014/main" id="{A39F175C-B7B4-512D-3DF2-638BAB7FB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3" r="10298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Rectangle 30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5B0B145-F574-0EDF-9B71-889A6C2B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sv-SE" sz="4000" dirty="0"/>
              <a:t>Innehåll</a:t>
            </a:r>
          </a:p>
        </p:txBody>
      </p:sp>
      <p:graphicFrame>
        <p:nvGraphicFramePr>
          <p:cNvPr id="4" name="Platshållare för innehåll 3">
            <a:extLst>
              <a:ext uri="{FF2B5EF4-FFF2-40B4-BE49-F238E27FC236}">
                <a16:creationId xmlns:a16="http://schemas.microsoft.com/office/drawing/2014/main" id="{7F31003A-6E51-6643-E757-7BA2BBFB2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210608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4079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Arbetsmetod (Positionsställning för dator)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 20">
            <a:extLst>
              <a:ext uri="{FF2B5EF4-FFF2-40B4-BE49-F238E27FC236}">
                <a16:creationId xmlns:a16="http://schemas.microsoft.com/office/drawing/2014/main" id="{0685048B-CDA5-4A69-AEB8-6D8F50A410CA}"/>
              </a:ext>
            </a:extLst>
          </p:cNvPr>
          <p:cNvGrpSpPr/>
          <p:nvPr/>
        </p:nvGrpSpPr>
        <p:grpSpPr>
          <a:xfrm>
            <a:off x="3007758" y="3526398"/>
            <a:ext cx="7347729" cy="3331602"/>
            <a:chOff x="296242" y="3126655"/>
            <a:chExt cx="7347729" cy="3331602"/>
          </a:xfrm>
        </p:grpSpPr>
        <p:grpSp>
          <p:nvGrpSpPr>
            <p:cNvPr id="6" name="Grupp 17">
              <a:extLst>
                <a:ext uri="{FF2B5EF4-FFF2-40B4-BE49-F238E27FC236}">
                  <a16:creationId xmlns:a16="http://schemas.microsoft.com/office/drawing/2014/main" id="{1D7B7986-CECF-4EB4-8873-CCB45B6399A4}"/>
                </a:ext>
              </a:extLst>
            </p:cNvPr>
            <p:cNvGrpSpPr/>
            <p:nvPr/>
          </p:nvGrpSpPr>
          <p:grpSpPr>
            <a:xfrm>
              <a:off x="3359647" y="3529763"/>
              <a:ext cx="4284324" cy="2681555"/>
              <a:chOff x="5219272" y="3367868"/>
              <a:chExt cx="4284324" cy="2681555"/>
            </a:xfrm>
          </p:grpSpPr>
          <p:grpSp>
            <p:nvGrpSpPr>
              <p:cNvPr id="15" name="Grupp 12">
                <a:extLst>
                  <a:ext uri="{FF2B5EF4-FFF2-40B4-BE49-F238E27FC236}">
                    <a16:creationId xmlns:a16="http://schemas.microsoft.com/office/drawing/2014/main" id="{E921F63B-A7AD-40F6-AB37-0E14C2F85D0E}"/>
                  </a:ext>
                </a:extLst>
              </p:cNvPr>
              <p:cNvGrpSpPr/>
              <p:nvPr/>
            </p:nvGrpSpPr>
            <p:grpSpPr>
              <a:xfrm>
                <a:off x="5831745" y="4125291"/>
                <a:ext cx="1582775" cy="1166707"/>
                <a:chOff x="5702156" y="3498672"/>
                <a:chExt cx="1582775" cy="1166707"/>
              </a:xfrm>
            </p:grpSpPr>
            <p:sp>
              <p:nvSpPr>
                <p:cNvPr id="18" name="textruta 5">
                  <a:extLst>
                    <a:ext uri="{FF2B5EF4-FFF2-40B4-BE49-F238E27FC236}">
                      <a16:creationId xmlns:a16="http://schemas.microsoft.com/office/drawing/2014/main" id="{5BBA9EE6-F5CD-46B8-BB46-2720BDC07B66}"/>
                    </a:ext>
                  </a:extLst>
                </p:cNvPr>
                <p:cNvSpPr txBox="1"/>
                <p:nvPr/>
              </p:nvSpPr>
              <p:spPr>
                <a:xfrm flipH="1">
                  <a:off x="5702156" y="4296047"/>
                  <a:ext cx="15827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sv-SE" dirty="0"/>
                    <a:t>Skolan dator</a:t>
                  </a:r>
                </a:p>
              </p:txBody>
            </p:sp>
            <p:pic>
              <p:nvPicPr>
                <p:cNvPr id="19" name="Picture 6" descr="Binary File Icons PNG - Free PNG and Icons Downloads">
                  <a:extLst>
                    <a:ext uri="{FF2B5EF4-FFF2-40B4-BE49-F238E27FC236}">
                      <a16:creationId xmlns:a16="http://schemas.microsoft.com/office/drawing/2014/main" id="{B1C4D834-64EC-4503-9F10-A1BBD15B0D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06349" y="3498672"/>
                  <a:ext cx="729514" cy="7973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Bildobjekt 14">
                <a:extLst>
                  <a:ext uri="{FF2B5EF4-FFF2-40B4-BE49-F238E27FC236}">
                    <a16:creationId xmlns:a16="http://schemas.microsoft.com/office/drawing/2014/main" id="{5F34C872-CA6F-4B70-B06D-7E3269DEB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2608" y="3969124"/>
                <a:ext cx="1763832" cy="1322874"/>
              </a:xfrm>
              <a:prstGeom prst="rect">
                <a:avLst/>
              </a:prstGeom>
            </p:spPr>
          </p:pic>
          <p:sp>
            <p:nvSpPr>
              <p:cNvPr id="17" name="Rektangel 15">
                <a:extLst>
                  <a:ext uri="{FF2B5EF4-FFF2-40B4-BE49-F238E27FC236}">
                    <a16:creationId xmlns:a16="http://schemas.microsoft.com/office/drawing/2014/main" id="{DCB8C981-475B-4932-8400-2394EB332D42}"/>
                  </a:ext>
                </a:extLst>
              </p:cNvPr>
              <p:cNvSpPr/>
              <p:nvPr/>
            </p:nvSpPr>
            <p:spPr>
              <a:xfrm>
                <a:off x="5219272" y="3367868"/>
                <a:ext cx="4284324" cy="2681555"/>
              </a:xfrm>
              <a:prstGeom prst="rect">
                <a:avLst/>
              </a:prstGeom>
              <a:noFill/>
              <a:ln w="381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" name="Grupp 19">
              <a:extLst>
                <a:ext uri="{FF2B5EF4-FFF2-40B4-BE49-F238E27FC236}">
                  <a16:creationId xmlns:a16="http://schemas.microsoft.com/office/drawing/2014/main" id="{6A4E5A86-D8A6-4EB8-B652-E18EE3359CAF}"/>
                </a:ext>
              </a:extLst>
            </p:cNvPr>
            <p:cNvGrpSpPr/>
            <p:nvPr/>
          </p:nvGrpSpPr>
          <p:grpSpPr>
            <a:xfrm>
              <a:off x="296242" y="3126655"/>
              <a:ext cx="6484702" cy="3331602"/>
              <a:chOff x="296242" y="3126655"/>
              <a:chExt cx="6484702" cy="3331602"/>
            </a:xfrm>
          </p:grpSpPr>
          <p:grpSp>
            <p:nvGrpSpPr>
              <p:cNvPr id="8" name="Grupp 10">
                <a:extLst>
                  <a:ext uri="{FF2B5EF4-FFF2-40B4-BE49-F238E27FC236}">
                    <a16:creationId xmlns:a16="http://schemas.microsoft.com/office/drawing/2014/main" id="{1679254F-C1E5-468F-AB60-3F3ACAC8053A}"/>
                  </a:ext>
                </a:extLst>
              </p:cNvPr>
              <p:cNvGrpSpPr/>
              <p:nvPr/>
            </p:nvGrpSpPr>
            <p:grpSpPr>
              <a:xfrm>
                <a:off x="811546" y="3367868"/>
                <a:ext cx="1182083" cy="1191534"/>
                <a:chOff x="1155012" y="2960674"/>
                <a:chExt cx="1182083" cy="1191534"/>
              </a:xfrm>
            </p:grpSpPr>
            <p:pic>
              <p:nvPicPr>
                <p:cNvPr id="13" name="Picture 2" descr="Database Icon Illustration Stock Illustration - Download Image Now -  Database, Icon, White Background - iStock">
                  <a:extLst>
                    <a:ext uri="{FF2B5EF4-FFF2-40B4-BE49-F238E27FC236}">
                      <a16:creationId xmlns:a16="http://schemas.microsoft.com/office/drawing/2014/main" id="{930E1AE7-AD24-41B4-9BB3-4E9AA00A4D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3088" y="2960674"/>
                  <a:ext cx="805932" cy="80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extruta 4">
                  <a:extLst>
                    <a:ext uri="{FF2B5EF4-FFF2-40B4-BE49-F238E27FC236}">
                      <a16:creationId xmlns:a16="http://schemas.microsoft.com/office/drawing/2014/main" id="{3EB85D0B-32E1-42E2-9CD6-19EABB2C3B5F}"/>
                    </a:ext>
                  </a:extLst>
                </p:cNvPr>
                <p:cNvSpPr txBox="1"/>
                <p:nvPr/>
              </p:nvSpPr>
              <p:spPr>
                <a:xfrm flipH="1">
                  <a:off x="1155012" y="3782876"/>
                  <a:ext cx="11820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sv-SE" dirty="0" err="1"/>
                    <a:t>MySQL</a:t>
                  </a:r>
                  <a:r>
                    <a:rPr lang="sv-SE" dirty="0"/>
                    <a:t> HP</a:t>
                  </a:r>
                </a:p>
              </p:txBody>
            </p:sp>
          </p:grpSp>
          <p:grpSp>
            <p:nvGrpSpPr>
              <p:cNvPr id="9" name="Grupp 11">
                <a:extLst>
                  <a:ext uri="{FF2B5EF4-FFF2-40B4-BE49-F238E27FC236}">
                    <a16:creationId xmlns:a16="http://schemas.microsoft.com/office/drawing/2014/main" id="{DC18AEF7-B409-4D71-9BAE-D0A02DBC9F69}"/>
                  </a:ext>
                </a:extLst>
              </p:cNvPr>
              <p:cNvGrpSpPr/>
              <p:nvPr/>
            </p:nvGrpSpPr>
            <p:grpSpPr>
              <a:xfrm>
                <a:off x="468081" y="5036592"/>
                <a:ext cx="1869014" cy="1174726"/>
                <a:chOff x="660573" y="4803220"/>
                <a:chExt cx="1869014" cy="1174726"/>
              </a:xfrm>
            </p:grpSpPr>
            <p:sp>
              <p:nvSpPr>
                <p:cNvPr id="11" name="textruta 3">
                  <a:extLst>
                    <a:ext uri="{FF2B5EF4-FFF2-40B4-BE49-F238E27FC236}">
                      <a16:creationId xmlns:a16="http://schemas.microsoft.com/office/drawing/2014/main" id="{B44CC043-50FF-4CDF-8BFC-D98B248D9099}"/>
                    </a:ext>
                  </a:extLst>
                </p:cNvPr>
                <p:cNvSpPr txBox="1"/>
                <p:nvPr/>
              </p:nvSpPr>
              <p:spPr>
                <a:xfrm flipH="1">
                  <a:off x="660573" y="5608614"/>
                  <a:ext cx="18690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sv-SE" dirty="0" err="1"/>
                    <a:t>MySQL</a:t>
                  </a:r>
                  <a:r>
                    <a:rPr lang="sv-SE" dirty="0"/>
                    <a:t> </a:t>
                  </a:r>
                  <a:r>
                    <a:rPr lang="sv-SE" dirty="0" err="1"/>
                    <a:t>Thinkbook</a:t>
                  </a:r>
                  <a:endParaRPr lang="sv-SE" dirty="0"/>
                </a:p>
              </p:txBody>
            </p:sp>
            <p:pic>
              <p:nvPicPr>
                <p:cNvPr id="12" name="Picture 2" descr="Database Icon Illustration Stock Illustration - Download Image Now -  Database, Icon, White Background - iStock">
                  <a:extLst>
                    <a:ext uri="{FF2B5EF4-FFF2-40B4-BE49-F238E27FC236}">
                      <a16:creationId xmlns:a16="http://schemas.microsoft.com/office/drawing/2014/main" id="{D3100A0D-8AE3-40B8-BDD4-CC93FE7C60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2114" y="4803220"/>
                  <a:ext cx="805932" cy="8059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" name="Rektangel 18">
                <a:extLst>
                  <a:ext uri="{FF2B5EF4-FFF2-40B4-BE49-F238E27FC236}">
                    <a16:creationId xmlns:a16="http://schemas.microsoft.com/office/drawing/2014/main" id="{13ED058A-3D24-47B6-9B1C-3F40B3534275}"/>
                  </a:ext>
                </a:extLst>
              </p:cNvPr>
              <p:cNvSpPr/>
              <p:nvPr/>
            </p:nvSpPr>
            <p:spPr>
              <a:xfrm>
                <a:off x="296242" y="3126655"/>
                <a:ext cx="6484702" cy="333160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20" name="Grupp 24">
            <a:extLst>
              <a:ext uri="{FF2B5EF4-FFF2-40B4-BE49-F238E27FC236}">
                <a16:creationId xmlns:a16="http://schemas.microsoft.com/office/drawing/2014/main" id="{C1C114A6-EAF3-4EE0-95A3-72F2F75AFD0F}"/>
              </a:ext>
            </a:extLst>
          </p:cNvPr>
          <p:cNvGrpSpPr/>
          <p:nvPr/>
        </p:nvGrpSpPr>
        <p:grpSpPr>
          <a:xfrm>
            <a:off x="4360119" y="1733214"/>
            <a:ext cx="5799758" cy="1457903"/>
            <a:chOff x="2337095" y="1515368"/>
            <a:chExt cx="5799758" cy="1457903"/>
          </a:xfrm>
        </p:grpSpPr>
        <p:pic>
          <p:nvPicPr>
            <p:cNvPr id="21" name="Picture 4" descr="Cloud, hosting, hosting server, services, web hosting icon - Download on  Iconfinder">
              <a:extLst>
                <a:ext uri="{FF2B5EF4-FFF2-40B4-BE49-F238E27FC236}">
                  <a16:creationId xmlns:a16="http://schemas.microsoft.com/office/drawing/2014/main" id="{B65EB598-8F46-4CB3-9DB8-334E560DF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271" y="1585830"/>
              <a:ext cx="821932" cy="821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Cloud, hosting, hosting server, services, web hosting icon - Download on  Iconfinder">
              <a:extLst>
                <a:ext uri="{FF2B5EF4-FFF2-40B4-BE49-F238E27FC236}">
                  <a16:creationId xmlns:a16="http://schemas.microsoft.com/office/drawing/2014/main" id="{D2C42B70-ACD4-4080-A59F-10A6F5B4C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377" y="1585830"/>
              <a:ext cx="821932" cy="821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Cloud, hosting, hosting server, services, web hosting icon - Download on  Iconfinder">
              <a:extLst>
                <a:ext uri="{FF2B5EF4-FFF2-40B4-BE49-F238E27FC236}">
                  <a16:creationId xmlns:a16="http://schemas.microsoft.com/office/drawing/2014/main" id="{8D54CDF1-E86B-4CDC-88E2-15BC30C6B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483" y="1546015"/>
              <a:ext cx="821932" cy="821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ktangel 16">
              <a:extLst>
                <a:ext uri="{FF2B5EF4-FFF2-40B4-BE49-F238E27FC236}">
                  <a16:creationId xmlns:a16="http://schemas.microsoft.com/office/drawing/2014/main" id="{7EFEF262-6B46-416C-87A2-20B7256AF9DA}"/>
                </a:ext>
              </a:extLst>
            </p:cNvPr>
            <p:cNvSpPr/>
            <p:nvPr/>
          </p:nvSpPr>
          <p:spPr>
            <a:xfrm>
              <a:off x="2337095" y="1515368"/>
              <a:ext cx="5799758" cy="1457903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textruta 21">
              <a:extLst>
                <a:ext uri="{FF2B5EF4-FFF2-40B4-BE49-F238E27FC236}">
                  <a16:creationId xmlns:a16="http://schemas.microsoft.com/office/drawing/2014/main" id="{7BDBC755-737A-4813-A087-CED6F52A8E78}"/>
                </a:ext>
              </a:extLst>
            </p:cNvPr>
            <p:cNvSpPr txBox="1"/>
            <p:nvPr/>
          </p:nvSpPr>
          <p:spPr>
            <a:xfrm flipH="1">
              <a:off x="2994401" y="2407493"/>
              <a:ext cx="1331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Miarroba</a:t>
              </a:r>
              <a:endParaRPr lang="sv-SE" dirty="0"/>
            </a:p>
          </p:txBody>
        </p:sp>
        <p:sp>
          <p:nvSpPr>
            <p:cNvPr id="26" name="textruta 22">
              <a:extLst>
                <a:ext uri="{FF2B5EF4-FFF2-40B4-BE49-F238E27FC236}">
                  <a16:creationId xmlns:a16="http://schemas.microsoft.com/office/drawing/2014/main" id="{6EC5C7F0-6218-44EC-8EBD-809CCE0F47A5}"/>
                </a:ext>
              </a:extLst>
            </p:cNvPr>
            <p:cNvSpPr txBox="1"/>
            <p:nvPr/>
          </p:nvSpPr>
          <p:spPr>
            <a:xfrm flipH="1">
              <a:off x="4789787" y="2388187"/>
              <a:ext cx="1331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Aeonfree</a:t>
              </a:r>
              <a:endParaRPr lang="sv-SE" dirty="0"/>
            </a:p>
          </p:txBody>
        </p:sp>
        <p:sp>
          <p:nvSpPr>
            <p:cNvPr id="27" name="textruta 23">
              <a:extLst>
                <a:ext uri="{FF2B5EF4-FFF2-40B4-BE49-F238E27FC236}">
                  <a16:creationId xmlns:a16="http://schemas.microsoft.com/office/drawing/2014/main" id="{1842F652-1E2D-4E23-A303-C8FCBD490C00}"/>
                </a:ext>
              </a:extLst>
            </p:cNvPr>
            <p:cNvSpPr txBox="1"/>
            <p:nvPr/>
          </p:nvSpPr>
          <p:spPr>
            <a:xfrm flipH="1">
              <a:off x="6565695" y="2384930"/>
              <a:ext cx="1331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InfinityFree</a:t>
              </a:r>
              <a:endParaRPr lang="sv-SE" dirty="0"/>
            </a:p>
          </p:txBody>
        </p:sp>
      </p:grpSp>
      <p:cxnSp>
        <p:nvCxnSpPr>
          <p:cNvPr id="28" name="Rak koppling 26">
            <a:extLst>
              <a:ext uri="{FF2B5EF4-FFF2-40B4-BE49-F238E27FC236}">
                <a16:creationId xmlns:a16="http://schemas.microsoft.com/office/drawing/2014/main" id="{BF11AF9F-8BBF-4BC7-AC13-CC0349280EC9}"/>
              </a:ext>
            </a:extLst>
          </p:cNvPr>
          <p:cNvCxnSpPr>
            <a:cxnSpLocks/>
            <a:stCxn id="24" idx="2"/>
            <a:endCxn id="16" idx="0"/>
          </p:cNvCxnSpPr>
          <p:nvPr/>
        </p:nvCxnSpPr>
        <p:spPr>
          <a:xfrm>
            <a:off x="7259998" y="3191117"/>
            <a:ext cx="1776417" cy="1339645"/>
          </a:xfrm>
          <a:prstGeom prst="line">
            <a:avLst/>
          </a:prstGeom>
          <a:ln w="25400">
            <a:solidFill>
              <a:srgbClr val="00206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ruta 28">
            <a:extLst>
              <a:ext uri="{FF2B5EF4-FFF2-40B4-BE49-F238E27FC236}">
                <a16:creationId xmlns:a16="http://schemas.microsoft.com/office/drawing/2014/main" id="{215F6589-F668-4ABA-BF19-AAA1D26565A5}"/>
              </a:ext>
            </a:extLst>
          </p:cNvPr>
          <p:cNvSpPr txBox="1"/>
          <p:nvPr/>
        </p:nvSpPr>
        <p:spPr>
          <a:xfrm flipH="1">
            <a:off x="6089857" y="3948265"/>
            <a:ext cx="109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chemeClr val="accent5">
                    <a:lumMod val="50000"/>
                  </a:schemeClr>
                </a:solidFill>
              </a:rPr>
              <a:t>Skolan</a:t>
            </a:r>
          </a:p>
        </p:txBody>
      </p:sp>
      <p:sp>
        <p:nvSpPr>
          <p:cNvPr id="30" name="textruta 29">
            <a:extLst>
              <a:ext uri="{FF2B5EF4-FFF2-40B4-BE49-F238E27FC236}">
                <a16:creationId xmlns:a16="http://schemas.microsoft.com/office/drawing/2014/main" id="{C560699C-3BB3-4BA5-9C69-E874AEC44C08}"/>
              </a:ext>
            </a:extLst>
          </p:cNvPr>
          <p:cNvSpPr txBox="1"/>
          <p:nvPr/>
        </p:nvSpPr>
        <p:spPr>
          <a:xfrm flipH="1">
            <a:off x="3085398" y="1733214"/>
            <a:ext cx="156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F0"/>
                </a:solidFill>
              </a:rPr>
              <a:t>Webbhotell</a:t>
            </a:r>
          </a:p>
        </p:txBody>
      </p:sp>
      <p:sp>
        <p:nvSpPr>
          <p:cNvPr id="31" name="textruta 30">
            <a:extLst>
              <a:ext uri="{FF2B5EF4-FFF2-40B4-BE49-F238E27FC236}">
                <a16:creationId xmlns:a16="http://schemas.microsoft.com/office/drawing/2014/main" id="{905CCC27-B91A-430B-B408-01BD9CBA6F15}"/>
              </a:ext>
            </a:extLst>
          </p:cNvPr>
          <p:cNvSpPr txBox="1"/>
          <p:nvPr/>
        </p:nvSpPr>
        <p:spPr>
          <a:xfrm flipH="1">
            <a:off x="3028305" y="3510137"/>
            <a:ext cx="109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0B050"/>
                </a:solidFill>
              </a:rPr>
              <a:t>Hemma</a:t>
            </a:r>
          </a:p>
        </p:txBody>
      </p:sp>
      <p:cxnSp>
        <p:nvCxnSpPr>
          <p:cNvPr id="32" name="Rak koppling 39">
            <a:extLst>
              <a:ext uri="{FF2B5EF4-FFF2-40B4-BE49-F238E27FC236}">
                <a16:creationId xmlns:a16="http://schemas.microsoft.com/office/drawing/2014/main" id="{BF36F922-CC1B-4C1A-8B3F-3A5C16BCDAD5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4517070" y="4170577"/>
            <a:ext cx="2470759" cy="915040"/>
          </a:xfrm>
          <a:prstGeom prst="line">
            <a:avLst/>
          </a:prstGeom>
          <a:ln w="25400">
            <a:solidFill>
              <a:srgbClr val="002060"/>
            </a:solidFill>
            <a:headEnd type="stealth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koppling 42">
            <a:extLst>
              <a:ext uri="{FF2B5EF4-FFF2-40B4-BE49-F238E27FC236}">
                <a16:creationId xmlns:a16="http://schemas.microsoft.com/office/drawing/2014/main" id="{C5F2C699-A0D1-47A7-A619-39F6BFBAC074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flipH="1">
            <a:off x="4517070" y="5085617"/>
            <a:ext cx="2470759" cy="753684"/>
          </a:xfrm>
          <a:prstGeom prst="line">
            <a:avLst/>
          </a:prstGeom>
          <a:ln w="25400">
            <a:solidFill>
              <a:srgbClr val="00206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ak koppling 49">
            <a:extLst>
              <a:ext uri="{FF2B5EF4-FFF2-40B4-BE49-F238E27FC236}">
                <a16:creationId xmlns:a16="http://schemas.microsoft.com/office/drawing/2014/main" id="{1C701F70-78F3-4E1A-A05B-A92B2646663A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4114103" y="4959145"/>
            <a:ext cx="1" cy="477190"/>
          </a:xfrm>
          <a:prstGeom prst="line">
            <a:avLst/>
          </a:prstGeom>
          <a:ln w="25400">
            <a:solidFill>
              <a:srgbClr val="00B05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ak koppling 53">
            <a:extLst>
              <a:ext uri="{FF2B5EF4-FFF2-40B4-BE49-F238E27FC236}">
                <a16:creationId xmlns:a16="http://schemas.microsoft.com/office/drawing/2014/main" id="{C030795F-0B92-4243-847A-6AC79E0DD1FC}"/>
              </a:ext>
            </a:extLst>
          </p:cNvPr>
          <p:cNvCxnSpPr>
            <a:cxnSpLocks/>
            <a:stCxn id="13" idx="0"/>
            <a:endCxn id="24" idx="2"/>
          </p:cNvCxnSpPr>
          <p:nvPr/>
        </p:nvCxnSpPr>
        <p:spPr>
          <a:xfrm flipV="1">
            <a:off x="4114104" y="3191117"/>
            <a:ext cx="3145894" cy="576494"/>
          </a:xfrm>
          <a:prstGeom prst="line">
            <a:avLst/>
          </a:prstGeom>
          <a:ln w="25400">
            <a:solidFill>
              <a:srgbClr val="00B05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 8">
            <a:extLst>
              <a:ext uri="{FF2B5EF4-FFF2-40B4-BE49-F238E27FC236}">
                <a16:creationId xmlns:a16="http://schemas.microsoft.com/office/drawing/2014/main" id="{BFA95B47-4795-4DEB-A648-D8630C6F9D8E}"/>
              </a:ext>
            </a:extLst>
          </p:cNvPr>
          <p:cNvGrpSpPr/>
          <p:nvPr/>
        </p:nvGrpSpPr>
        <p:grpSpPr>
          <a:xfrm>
            <a:off x="854511" y="3689355"/>
            <a:ext cx="1750281" cy="1085124"/>
            <a:chOff x="361539" y="3764279"/>
            <a:chExt cx="1750281" cy="1085124"/>
          </a:xfrm>
        </p:grpSpPr>
        <p:pic>
          <p:nvPicPr>
            <p:cNvPr id="37" name="Picture 2" descr="1,000+ Free Computer Icon &amp; Computer Images - Pixabay">
              <a:extLst>
                <a:ext uri="{FF2B5EF4-FFF2-40B4-BE49-F238E27FC236}">
                  <a16:creationId xmlns:a16="http://schemas.microsoft.com/office/drawing/2014/main" id="{9F3E08B2-38AC-48E9-A4AE-62F66FA12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13" y="3764279"/>
              <a:ext cx="688314" cy="639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ruta 2">
              <a:extLst>
                <a:ext uri="{FF2B5EF4-FFF2-40B4-BE49-F238E27FC236}">
                  <a16:creationId xmlns:a16="http://schemas.microsoft.com/office/drawing/2014/main" id="{192EAA91-7B9D-4C11-B0CB-97308965E587}"/>
                </a:ext>
              </a:extLst>
            </p:cNvPr>
            <p:cNvSpPr txBox="1"/>
            <p:nvPr/>
          </p:nvSpPr>
          <p:spPr>
            <a:xfrm flipH="1">
              <a:off x="361539" y="4480071"/>
              <a:ext cx="1750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SVG Editor (GUI)</a:t>
              </a:r>
            </a:p>
          </p:txBody>
        </p:sp>
      </p:grpSp>
      <p:cxnSp>
        <p:nvCxnSpPr>
          <p:cNvPr id="39" name="Rak koppling 35">
            <a:extLst>
              <a:ext uri="{FF2B5EF4-FFF2-40B4-BE49-F238E27FC236}">
                <a16:creationId xmlns:a16="http://schemas.microsoft.com/office/drawing/2014/main" id="{1A647ACF-4A23-4936-B955-73F603226852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1735142" y="3191117"/>
            <a:ext cx="5524856" cy="498238"/>
          </a:xfrm>
          <a:prstGeom prst="line">
            <a:avLst/>
          </a:prstGeom>
          <a:ln w="25400">
            <a:solidFill>
              <a:srgbClr val="00B0F0"/>
            </a:solidFill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0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D7A5A4-3A4D-4A4E-ADEE-A63AAC3C5AE7}"/>
              </a:ext>
            </a:extLst>
          </p:cNvPr>
          <p:cNvSpPr/>
          <p:nvPr/>
        </p:nvSpPr>
        <p:spPr>
          <a:xfrm>
            <a:off x="1017141" y="3164439"/>
            <a:ext cx="5989833" cy="316444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858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Arbetsmetod (Positionsställning)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Учебник на белом фоне - фото и картинки abrakadabra.fun">
            <a:extLst>
              <a:ext uri="{FF2B5EF4-FFF2-40B4-BE49-F238E27FC236}">
                <a16:creationId xmlns:a16="http://schemas.microsoft.com/office/drawing/2014/main" id="{E9089935-12A5-4E64-9FC4-573021469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80" y="5141242"/>
            <a:ext cx="1024133" cy="83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97AD9-FEEE-46F3-B00C-BB7A036537A5}"/>
              </a:ext>
            </a:extLst>
          </p:cNvPr>
          <p:cNvSpPr/>
          <p:nvPr/>
        </p:nvSpPr>
        <p:spPr>
          <a:xfrm>
            <a:off x="4820499" y="3025934"/>
            <a:ext cx="5309821" cy="3441450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5" name="Picture 2" descr="Учебник на белом фоне - фото и картинки abrakadabra.fun">
            <a:extLst>
              <a:ext uri="{FF2B5EF4-FFF2-40B4-BE49-F238E27FC236}">
                <a16:creationId xmlns:a16="http://schemas.microsoft.com/office/drawing/2014/main" id="{A224F2F8-FF2A-4A4B-95E0-59D1B616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563" y="5215264"/>
            <a:ext cx="1024133" cy="83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75B030-1C41-4174-8A2B-E434CDCDDD6E}"/>
              </a:ext>
            </a:extLst>
          </p:cNvPr>
          <p:cNvSpPr txBox="1"/>
          <p:nvPr/>
        </p:nvSpPr>
        <p:spPr>
          <a:xfrm>
            <a:off x="1017142" y="2764329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>
                <a:solidFill>
                  <a:srgbClr val="00B050"/>
                </a:solidFill>
              </a:rPr>
              <a:t>Hemma</a:t>
            </a:r>
            <a:endParaRPr lang="en-SE" sz="2000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BB64F-5016-4893-8114-59D40F369AEC}"/>
              </a:ext>
            </a:extLst>
          </p:cNvPr>
          <p:cNvSpPr txBox="1"/>
          <p:nvPr/>
        </p:nvSpPr>
        <p:spPr>
          <a:xfrm>
            <a:off x="5024064" y="2626500"/>
            <a:ext cx="887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>
                <a:solidFill>
                  <a:srgbClr val="002060"/>
                </a:solidFill>
              </a:rPr>
              <a:t>Skolan</a:t>
            </a:r>
            <a:endParaRPr lang="en-SE" sz="2000" b="1" dirty="0">
              <a:solidFill>
                <a:srgbClr val="002060"/>
              </a:solidFill>
            </a:endParaRPr>
          </a:p>
        </p:txBody>
      </p:sp>
      <p:pic>
        <p:nvPicPr>
          <p:cNvPr id="18" name="Picture 2" descr="Учебник на белом фоне - фото и картинки abrakadabra.fun">
            <a:extLst>
              <a:ext uri="{FF2B5EF4-FFF2-40B4-BE49-F238E27FC236}">
                <a16:creationId xmlns:a16="http://schemas.microsoft.com/office/drawing/2014/main" id="{42C3D155-D128-4FD8-B32B-0A773268E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034" y="5157608"/>
            <a:ext cx="1024133" cy="83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3CC848F-44D0-4DC8-8E25-613F7172E5C0}"/>
              </a:ext>
            </a:extLst>
          </p:cNvPr>
          <p:cNvSpPr/>
          <p:nvPr/>
        </p:nvSpPr>
        <p:spPr>
          <a:xfrm>
            <a:off x="5024064" y="3494539"/>
            <a:ext cx="1689472" cy="3164441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4" name="Bildobjekt 14">
            <a:extLst>
              <a:ext uri="{FF2B5EF4-FFF2-40B4-BE49-F238E27FC236}">
                <a16:creationId xmlns:a16="http://schemas.microsoft.com/office/drawing/2014/main" id="{077AEFDC-1BC0-4078-8C08-445486072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277" y="4070305"/>
            <a:ext cx="1117236" cy="837927"/>
          </a:xfrm>
          <a:prstGeom prst="rect">
            <a:avLst/>
          </a:prstGeom>
        </p:spPr>
      </p:pic>
      <p:pic>
        <p:nvPicPr>
          <p:cNvPr id="25" name="Picture 2" descr="Database Icon Illustration Stock Illustration - Download Image Now -  Database, Icon, White Background - iStock">
            <a:extLst>
              <a:ext uri="{FF2B5EF4-FFF2-40B4-BE49-F238E27FC236}">
                <a16:creationId xmlns:a16="http://schemas.microsoft.com/office/drawing/2014/main" id="{81A28FDC-4113-4267-8243-D98806136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18" y="3264373"/>
            <a:ext cx="805932" cy="80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C95FF6-685C-4701-AE73-D21F5CD4FFBB}"/>
              </a:ext>
            </a:extLst>
          </p:cNvPr>
          <p:cNvCxnSpPr>
            <a:stCxn id="24" idx="1"/>
            <a:endCxn id="25" idx="3"/>
          </p:cNvCxnSpPr>
          <p:nvPr/>
        </p:nvCxnSpPr>
        <p:spPr>
          <a:xfrm flipH="1" flipV="1">
            <a:off x="1961150" y="3667339"/>
            <a:ext cx="3524127" cy="82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4875E2-C1DA-4592-BE39-FC9C9EFAE60A}"/>
              </a:ext>
            </a:extLst>
          </p:cNvPr>
          <p:cNvCxnSpPr>
            <a:stCxn id="1026" idx="3"/>
            <a:endCxn id="18" idx="1"/>
          </p:cNvCxnSpPr>
          <p:nvPr/>
        </p:nvCxnSpPr>
        <p:spPr>
          <a:xfrm>
            <a:off x="3085813" y="5560206"/>
            <a:ext cx="2282221" cy="16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4FAE05-0807-4180-AEB5-A00E39C65F02}"/>
              </a:ext>
            </a:extLst>
          </p:cNvPr>
          <p:cNvCxnSpPr>
            <a:stCxn id="15" idx="1"/>
            <a:endCxn id="18" idx="3"/>
          </p:cNvCxnSpPr>
          <p:nvPr/>
        </p:nvCxnSpPr>
        <p:spPr>
          <a:xfrm flipH="1" flipV="1">
            <a:off x="6392167" y="5576572"/>
            <a:ext cx="1431396" cy="57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215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Skolämnen (Skolan och hemma (extra))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Grundläggande kunskaper (-&gt; Databas)</a:t>
            </a:r>
          </a:p>
          <a:p>
            <a:r>
              <a:rPr lang="sv-SE" dirty="0"/>
              <a:t>Hemma arkiv och pågående</a:t>
            </a:r>
          </a:p>
          <a:p>
            <a:r>
              <a:rPr lang="sv-SE" dirty="0"/>
              <a:t>Skolan pågående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34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Steg 1: Kunskap och databas (Hemma)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Dagligen: Databas</a:t>
            </a:r>
          </a:p>
          <a:p>
            <a:r>
              <a:rPr lang="sv-SE" dirty="0"/>
              <a:t>BBC learning english (57/150)</a:t>
            </a:r>
          </a:p>
          <a:p>
            <a:r>
              <a:rPr lang="sv-SE" dirty="0">
                <a:solidFill>
                  <a:schemeClr val="bg2">
                    <a:lumMod val="75000"/>
                  </a:schemeClr>
                </a:solidFill>
              </a:rPr>
              <a:t>Spanish textbook for beginners (-)</a:t>
            </a:r>
          </a:p>
          <a:p>
            <a:r>
              <a:rPr lang="sv-SE" dirty="0"/>
              <a:t>Blueprint (-)</a:t>
            </a:r>
          </a:p>
          <a:p>
            <a:r>
              <a:rPr lang="en-US" b="1" dirty="0"/>
              <a:t>https://www.youtube.com/watch?v=e43g6z-xZUc&amp;t=1s (Easy French)*</a:t>
            </a:r>
          </a:p>
          <a:p>
            <a:r>
              <a:rPr lang="en-US" b="1" dirty="0"/>
              <a:t>https://realpython.com/python-pep8/ https://realpython.com/python-refactoring/ (https://realpython.com/)</a:t>
            </a:r>
          </a:p>
          <a:p>
            <a:r>
              <a:rPr lang="en-US" b="1" dirty="0"/>
              <a:t>https://www.kjell.com/se/kunskap/hur-funkar-det/elelektronik/starkstrom/elen-i-hemmet (1.4 (not 1.3) /6)</a:t>
            </a:r>
          </a:p>
          <a:p>
            <a:r>
              <a:rPr lang="sv-SE" b="1" dirty="0"/>
              <a:t>https://www.electrical4u.com/dc-current/</a:t>
            </a:r>
          </a:p>
          <a:p>
            <a:endParaRPr lang="sv-SE" dirty="0"/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44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Steg 1: Kunskap och databas (Under höstlov)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v-SE" dirty="0"/>
              <a:t>Franska ord, svenska ord och engelska ord</a:t>
            </a:r>
          </a:p>
          <a:p>
            <a:r>
              <a:rPr lang="sv-SE" dirty="0"/>
              <a:t>Math app android (Plata viejo)</a:t>
            </a:r>
          </a:p>
          <a:p>
            <a:r>
              <a:rPr lang="sv-SE" dirty="0"/>
              <a:t>https://www.bbc.co.uk/bitesize</a:t>
            </a:r>
          </a:p>
          <a:p>
            <a:r>
              <a:rPr lang="sv-SE" dirty="0"/>
              <a:t>https://www.speaklanguages.com/english/phrases/</a:t>
            </a:r>
          </a:p>
          <a:p>
            <a:r>
              <a:rPr lang="sv-SE" dirty="0"/>
              <a:t>https://conversationstartersworld.com/topics-to-talk-about/</a:t>
            </a:r>
          </a:p>
          <a:p>
            <a:r>
              <a:rPr lang="sv-SE" dirty="0"/>
              <a:t>https://www.youtube.com/watch?v=zxGuuJYXl3k</a:t>
            </a:r>
          </a:p>
          <a:p>
            <a:r>
              <a:rPr lang="sv-SE" dirty="0"/>
              <a:t>https://www.youtube.com/watch?v=oSulEWeZlPA</a:t>
            </a:r>
          </a:p>
          <a:p>
            <a:r>
              <a:rPr lang="sv-SE" dirty="0"/>
              <a:t>https://www.youtube.com/watch?v=XgR-e9dft40</a:t>
            </a:r>
          </a:p>
          <a:p>
            <a:r>
              <a:rPr lang="sv-SE" dirty="0"/>
              <a:t>https://languagecardgames.com/product/language-guardians/</a:t>
            </a:r>
          </a:p>
          <a:p>
            <a:r>
              <a:rPr lang="sv-SE" dirty="0"/>
              <a:t>https://www.youtube.com/c/UsefulCharts/videos</a:t>
            </a:r>
          </a:p>
          <a:p>
            <a:r>
              <a:rPr lang="sv-SE" dirty="0"/>
              <a:t>https://www.teachoo.com/10704/3113/Direct-Current-DC-and-Alternating-Current-AC/category/Concepts/</a:t>
            </a:r>
          </a:p>
          <a:p>
            <a:endParaRPr lang="sv-SE" dirty="0"/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91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Steg 1: Kunskap och databas (Andra tider)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err="1">
                <a:solidFill>
                  <a:srgbClr val="018ED6"/>
                </a:solidFill>
              </a:rPr>
              <a:t>Frijo</a:t>
            </a:r>
            <a:r>
              <a:rPr lang="es-ES" b="1" dirty="0">
                <a:solidFill>
                  <a:srgbClr val="018ED6"/>
                </a:solidFill>
              </a:rPr>
              <a:t> fuerte (Plata nuevo) + </a:t>
            </a:r>
            <a:r>
              <a:rPr lang="es-ES" b="1" dirty="0" err="1">
                <a:solidFill>
                  <a:srgbClr val="018ED6"/>
                </a:solidFill>
              </a:rPr>
              <a:t>Frijo</a:t>
            </a:r>
            <a:r>
              <a:rPr lang="es-ES" b="1" dirty="0">
                <a:solidFill>
                  <a:srgbClr val="018ED6"/>
                </a:solidFill>
              </a:rPr>
              <a:t> fuete viejo (Plata viejo)</a:t>
            </a:r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Organic</a:t>
            </a:r>
            <a:r>
              <a:rPr lang="es-ES" dirty="0"/>
              <a:t> </a:t>
            </a:r>
            <a:r>
              <a:rPr lang="es-ES" dirty="0" err="1"/>
              <a:t>Chemistry</a:t>
            </a:r>
            <a:r>
              <a:rPr lang="es-ES" dirty="0"/>
              <a:t> Tutor</a:t>
            </a:r>
          </a:p>
          <a:p>
            <a:r>
              <a:rPr lang="es-ES" dirty="0"/>
              <a:t>Khan </a:t>
            </a:r>
            <a:r>
              <a:rPr lang="es-ES" dirty="0" err="1"/>
              <a:t>Academy</a:t>
            </a:r>
            <a:endParaRPr lang="es-ES" dirty="0"/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physics</a:t>
            </a:r>
            <a:r>
              <a:rPr lang="es-ES" dirty="0"/>
              <a:t> </a:t>
            </a:r>
            <a:r>
              <a:rPr lang="es-ES" dirty="0" err="1"/>
              <a:t>hypertextbook</a:t>
            </a:r>
            <a:endParaRPr lang="es-ES" dirty="0"/>
          </a:p>
          <a:p>
            <a:r>
              <a:rPr lang="es-ES" dirty="0"/>
              <a:t>(</a:t>
            </a:r>
            <a:r>
              <a:rPr lang="es-ES" dirty="0" err="1"/>
              <a:t>Binogi</a:t>
            </a:r>
            <a:r>
              <a:rPr lang="es-ES" dirty="0"/>
              <a:t>)</a:t>
            </a:r>
          </a:p>
          <a:p>
            <a:r>
              <a:rPr lang="es-ES" dirty="0"/>
              <a:t>(https://www.iyf.tv/play?id=bSflKVl2AyK)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393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Steg 1: Kunskap och databas (Skolan)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>
                <a:solidFill>
                  <a:schemeClr val="bg2">
                    <a:lumMod val="75000"/>
                  </a:schemeClr>
                </a:solidFill>
              </a:rPr>
              <a:t>Spanishdict</a:t>
            </a:r>
          </a:p>
          <a:p>
            <a:r>
              <a:rPr lang="sv-SE" dirty="0"/>
              <a:t>Lingo-play Engelska (5/62)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Spanish for beginners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LinDuo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HD</a:t>
            </a:r>
          </a:p>
          <a:p>
            <a:r>
              <a:rPr lang="sv-SE" dirty="0"/>
              <a:t>Duolingo</a:t>
            </a:r>
          </a:p>
          <a:p>
            <a:r>
              <a:rPr lang="sv-SE" dirty="0"/>
              <a:t>Permacharts</a:t>
            </a:r>
          </a:p>
          <a:p>
            <a:r>
              <a:rPr lang="sv-SE" dirty="0"/>
              <a:t>(https://www.oysterenglish.com/cosmetics-vocabulary.html)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24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52! Full Stack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52! Full stack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772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D26B-4B5C-40D6-8383-B6776A3D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Objektiv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C57BC-4555-4301-9095-ADDC99662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Compuestos[1 ~[Línea Anillo] 2+ ~Lipidos (iter)]</a:t>
            </a:r>
          </a:p>
          <a:p>
            <a:r>
              <a:rPr lang="sv-SE" dirty="0"/>
              <a:t>Partos[n1 n2 n3 n4 n5 n6 ...]</a:t>
            </a:r>
          </a:p>
          <a:p>
            <a:r>
              <a:rPr lang="sv-SE" dirty="0"/>
              <a:t>Compuestos quimicos[1 ~[Línea Anillo] 2+ ~Lipidos (iter)]~~[1 3 4 5 6]</a:t>
            </a:r>
          </a:p>
          <a:p>
            <a:r>
              <a:rPr lang="sv-SE" dirty="0"/>
              <a:t>Seq, físicas[1 [1 3 5 7 9] 2 [a↑ a↓ a+b a-b a*b a/b a’ ∫a]]</a:t>
            </a:r>
          </a:p>
          <a:p>
            <a:r>
              <a:rPr lang="sv-SE" dirty="0"/>
              <a:t>Formas[1 3 4 5 6]</a:t>
            </a:r>
          </a:p>
          <a:p>
            <a:r>
              <a:rPr lang="sv-SE" dirty="0"/>
              <a:t>HTML/XML ~[p (h1~6, p, input ...) div]</a:t>
            </a:r>
          </a:p>
          <a:p>
            <a:r>
              <a:rPr lang="sv-SE" dirty="0"/>
              <a:t>CSS ~[display, margin, border font-size]</a:t>
            </a:r>
          </a:p>
          <a:p>
            <a:r>
              <a:rPr lang="sv-SE" dirty="0"/>
              <a:t>JS, PHP ~[exec if/else for while]</a:t>
            </a:r>
          </a:p>
        </p:txBody>
      </p:sp>
    </p:spTree>
    <p:extLst>
      <p:ext uri="{BB962C8B-B14F-4D97-AF65-F5344CB8AC3E}">
        <p14:creationId xmlns:p14="http://schemas.microsoft.com/office/powerpoint/2010/main" val="1500625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129F4C-1BBB-4565-8174-BACBF0DFF559}"/>
              </a:ext>
            </a:extLst>
          </p:cNvPr>
          <p:cNvCxnSpPr/>
          <p:nvPr/>
        </p:nvCxnSpPr>
        <p:spPr>
          <a:xfrm flipH="1">
            <a:off x="0" y="0"/>
            <a:ext cx="1219200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E7B176-C2ED-4346-9893-C324EC5CFF1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2AB9935-EE3D-4A40-A65B-D9EAF05F59AB}"/>
              </a:ext>
            </a:extLst>
          </p:cNvPr>
          <p:cNvSpPr/>
          <p:nvPr/>
        </p:nvSpPr>
        <p:spPr>
          <a:xfrm>
            <a:off x="1981200" y="1104899"/>
            <a:ext cx="8248650" cy="4638675"/>
          </a:xfrm>
          <a:prstGeom prst="rect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21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EB1CF1-510F-4911-AF42-0983ABDD156B}"/>
              </a:ext>
            </a:extLst>
          </p:cNvPr>
          <p:cNvCxnSpPr>
            <a:cxnSpLocks/>
          </p:cNvCxnSpPr>
          <p:nvPr/>
        </p:nvCxnSpPr>
        <p:spPr>
          <a:xfrm flipV="1">
            <a:off x="776080" y="5603599"/>
            <a:ext cx="2447925" cy="485775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8179A1-AB5F-441C-A0EF-F9F6D8088533}"/>
              </a:ext>
            </a:extLst>
          </p:cNvPr>
          <p:cNvSpPr txBox="1"/>
          <p:nvPr/>
        </p:nvSpPr>
        <p:spPr>
          <a:xfrm>
            <a:off x="5524500" y="136952"/>
            <a:ext cx="1143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Space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39A47F-EB43-4CF5-82DD-A69BBCEEE0A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667500" y="344701"/>
            <a:ext cx="55245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CA43DB-D185-4674-8072-432A8DA4B982}"/>
              </a:ext>
            </a:extLst>
          </p:cNvPr>
          <p:cNvCxnSpPr>
            <a:stCxn id="11" idx="1"/>
          </p:cNvCxnSpPr>
          <p:nvPr/>
        </p:nvCxnSpPr>
        <p:spPr>
          <a:xfrm flipH="1">
            <a:off x="0" y="344701"/>
            <a:ext cx="55245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D419740-F13D-43EA-8691-4A93D2C9E14E}"/>
              </a:ext>
            </a:extLst>
          </p:cNvPr>
          <p:cNvSpPr/>
          <p:nvPr/>
        </p:nvSpPr>
        <p:spPr>
          <a:xfrm>
            <a:off x="6667500" y="2616267"/>
            <a:ext cx="1709530" cy="1292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10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86825D-27EA-4A44-8567-86992F2196EB}"/>
              </a:ext>
            </a:extLst>
          </p:cNvPr>
          <p:cNvCxnSpPr/>
          <p:nvPr/>
        </p:nvCxnSpPr>
        <p:spPr>
          <a:xfrm>
            <a:off x="3209925" y="1597092"/>
            <a:ext cx="6915150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AD6D10-E678-4693-B2A8-E8395C3A0CA0}"/>
              </a:ext>
            </a:extLst>
          </p:cNvPr>
          <p:cNvCxnSpPr/>
          <p:nvPr/>
        </p:nvCxnSpPr>
        <p:spPr>
          <a:xfrm>
            <a:off x="762000" y="6146934"/>
            <a:ext cx="6915150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F5779E-22F9-4B5D-9A47-BF6F77545677}"/>
              </a:ext>
            </a:extLst>
          </p:cNvPr>
          <p:cNvCxnSpPr/>
          <p:nvPr/>
        </p:nvCxnSpPr>
        <p:spPr>
          <a:xfrm>
            <a:off x="3209925" y="5515176"/>
            <a:ext cx="6915150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2876E5-EE6F-42EC-948E-27657BF05F2A}"/>
              </a:ext>
            </a:extLst>
          </p:cNvPr>
          <p:cNvCxnSpPr>
            <a:cxnSpLocks/>
          </p:cNvCxnSpPr>
          <p:nvPr/>
        </p:nvCxnSpPr>
        <p:spPr>
          <a:xfrm flipV="1">
            <a:off x="762000" y="1597092"/>
            <a:ext cx="2447925" cy="485775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BDBFCA-5310-4757-B7C9-DF900CE37BEA}"/>
              </a:ext>
            </a:extLst>
          </p:cNvPr>
          <p:cNvCxnSpPr>
            <a:cxnSpLocks/>
          </p:cNvCxnSpPr>
          <p:nvPr/>
        </p:nvCxnSpPr>
        <p:spPr>
          <a:xfrm flipV="1">
            <a:off x="7653547" y="1588541"/>
            <a:ext cx="2447925" cy="485775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5D173B-CAB8-44E1-A7DF-7B9002990EF1}"/>
              </a:ext>
            </a:extLst>
          </p:cNvPr>
          <p:cNvCxnSpPr>
            <a:cxnSpLocks/>
          </p:cNvCxnSpPr>
          <p:nvPr/>
        </p:nvCxnSpPr>
        <p:spPr>
          <a:xfrm flipV="1">
            <a:off x="7691230" y="5523728"/>
            <a:ext cx="2433845" cy="623207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D4DDF8-5897-46AF-8E5A-6E6F7AC0F11F}"/>
              </a:ext>
            </a:extLst>
          </p:cNvPr>
          <p:cNvCxnSpPr>
            <a:cxnSpLocks/>
          </p:cNvCxnSpPr>
          <p:nvPr/>
        </p:nvCxnSpPr>
        <p:spPr>
          <a:xfrm flipV="1">
            <a:off x="7691230" y="2118245"/>
            <a:ext cx="0" cy="4054301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7C0E1E-5065-4D8B-ABD3-5360B917FA4B}"/>
              </a:ext>
            </a:extLst>
          </p:cNvPr>
          <p:cNvCxnSpPr>
            <a:cxnSpLocks/>
          </p:cNvCxnSpPr>
          <p:nvPr/>
        </p:nvCxnSpPr>
        <p:spPr>
          <a:xfrm flipV="1">
            <a:off x="10101472" y="1588541"/>
            <a:ext cx="0" cy="4054301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B837256-F55D-43A5-830A-F6C0DABCCDB7}"/>
              </a:ext>
            </a:extLst>
          </p:cNvPr>
          <p:cNvCxnSpPr>
            <a:cxnSpLocks/>
          </p:cNvCxnSpPr>
          <p:nvPr/>
        </p:nvCxnSpPr>
        <p:spPr>
          <a:xfrm flipV="1">
            <a:off x="3224005" y="1549298"/>
            <a:ext cx="0" cy="4054301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6935696-E6E6-4AE7-9005-BCE1A0CC176A}"/>
              </a:ext>
            </a:extLst>
          </p:cNvPr>
          <p:cNvSpPr/>
          <p:nvPr/>
        </p:nvSpPr>
        <p:spPr>
          <a:xfrm>
            <a:off x="2524125" y="4362657"/>
            <a:ext cx="1709530" cy="1292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46F79C-213D-4647-AB38-AF4ED8BC58AC}"/>
              </a:ext>
            </a:extLst>
          </p:cNvPr>
          <p:cNvSpPr/>
          <p:nvPr/>
        </p:nvSpPr>
        <p:spPr>
          <a:xfrm>
            <a:off x="2828925" y="1714086"/>
            <a:ext cx="1709530" cy="1292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1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222D5F-28B9-41E4-8167-E0D885BCF325}"/>
              </a:ext>
            </a:extLst>
          </p:cNvPr>
          <p:cNvCxnSpPr/>
          <p:nvPr/>
        </p:nvCxnSpPr>
        <p:spPr>
          <a:xfrm>
            <a:off x="776080" y="2082867"/>
            <a:ext cx="6915150" cy="0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1CEE074-F67D-437D-A7A6-6818F5BCC63C}"/>
              </a:ext>
            </a:extLst>
          </p:cNvPr>
          <p:cNvCxnSpPr>
            <a:cxnSpLocks/>
          </p:cNvCxnSpPr>
          <p:nvPr/>
        </p:nvCxnSpPr>
        <p:spPr>
          <a:xfrm flipV="1">
            <a:off x="762000" y="2073380"/>
            <a:ext cx="0" cy="4054301"/>
          </a:xfrm>
          <a:prstGeom prst="line">
            <a:avLst/>
          </a:prstGeom>
          <a:ln w="635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900ACC7-100D-4E23-B398-BB9473076C1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377030" y="2458424"/>
            <a:ext cx="628649" cy="803887"/>
          </a:xfrm>
          <a:prstGeom prst="straightConnector1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Connector: Elbow 52">
            <a:extLst>
              <a:ext uri="{FF2B5EF4-FFF2-40B4-BE49-F238E27FC236}">
                <a16:creationId xmlns:a16="http://schemas.microsoft.com/office/drawing/2014/main" id="{432A174A-3B16-4708-8E4E-48C085CCD6F6}"/>
              </a:ext>
            </a:extLst>
          </p:cNvPr>
          <p:cNvCxnSpPr>
            <a:cxnSpLocks/>
          </p:cNvCxnSpPr>
          <p:nvPr/>
        </p:nvCxnSpPr>
        <p:spPr>
          <a:xfrm flipV="1">
            <a:off x="8988648" y="2458204"/>
            <a:ext cx="1539012" cy="220"/>
          </a:xfrm>
          <a:prstGeom prst="straightConnector1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EB4A59D-CFC3-40DC-A125-7BE34C457ED1}"/>
              </a:ext>
            </a:extLst>
          </p:cNvPr>
          <p:cNvSpPr txBox="1"/>
          <p:nvPr/>
        </p:nvSpPr>
        <p:spPr>
          <a:xfrm>
            <a:off x="9506369" y="2040584"/>
            <a:ext cx="1143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>
                <a:solidFill>
                  <a:schemeClr val="accent2"/>
                </a:solidFill>
              </a:rPr>
              <a:t>Object</a:t>
            </a:r>
          </a:p>
        </p:txBody>
      </p:sp>
      <p:cxnSp>
        <p:nvCxnSpPr>
          <p:cNvPr id="61" name="Connector: Elbow 52">
            <a:extLst>
              <a:ext uri="{FF2B5EF4-FFF2-40B4-BE49-F238E27FC236}">
                <a16:creationId xmlns:a16="http://schemas.microsoft.com/office/drawing/2014/main" id="{9BDE34AA-DCD9-4325-ACC8-471E020A0ED8}"/>
              </a:ext>
            </a:extLst>
          </p:cNvPr>
          <p:cNvCxnSpPr>
            <a:cxnSpLocks/>
          </p:cNvCxnSpPr>
          <p:nvPr/>
        </p:nvCxnSpPr>
        <p:spPr>
          <a:xfrm flipV="1">
            <a:off x="8517419" y="1083474"/>
            <a:ext cx="628649" cy="803887"/>
          </a:xfrm>
          <a:prstGeom prst="straightConnector1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Connector: Elbow 52">
            <a:extLst>
              <a:ext uri="{FF2B5EF4-FFF2-40B4-BE49-F238E27FC236}">
                <a16:creationId xmlns:a16="http://schemas.microsoft.com/office/drawing/2014/main" id="{0F897DBC-2EA0-4FF8-954B-D879DAB4AE8B}"/>
              </a:ext>
            </a:extLst>
          </p:cNvPr>
          <p:cNvCxnSpPr>
            <a:cxnSpLocks/>
          </p:cNvCxnSpPr>
          <p:nvPr/>
        </p:nvCxnSpPr>
        <p:spPr>
          <a:xfrm flipV="1">
            <a:off x="9129037" y="1083254"/>
            <a:ext cx="1539012" cy="220"/>
          </a:xfrm>
          <a:prstGeom prst="straightConnector1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175F3A3-8E1D-41DA-AF53-9FE6B12F9E82}"/>
              </a:ext>
            </a:extLst>
          </p:cNvPr>
          <p:cNvSpPr txBox="1"/>
          <p:nvPr/>
        </p:nvSpPr>
        <p:spPr>
          <a:xfrm>
            <a:off x="9429750" y="703256"/>
            <a:ext cx="14469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>
                <a:solidFill>
                  <a:schemeClr val="accent2"/>
                </a:solidFill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48298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61B46-851A-4132-9811-9BBD17F0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Gamla livsåskådning: Aristoteles teori, Platon, Leonardo da Vinci</a:t>
            </a:r>
          </a:p>
          <a:p>
            <a:r>
              <a:rPr lang="sv-SE" dirty="0"/>
              <a:t>Moderna livsåskådning: Alan Watts (</a:t>
            </a:r>
            <a:r>
              <a:rPr lang="sv-SE" dirty="0">
                <a:hlinkClick r:id="rId2"/>
              </a:rPr>
              <a:t>https://www.youtube.com/watch?v=Zf8PWSQaEwY</a:t>
            </a:r>
            <a:r>
              <a:rPr lang="sv-SE" dirty="0"/>
              <a:t>)</a:t>
            </a:r>
          </a:p>
          <a:p>
            <a:r>
              <a:rPr lang="sv-SE" dirty="0"/>
              <a:t>Inga av dem har rätt svar på frågan ”Vart är vi på väg”</a:t>
            </a:r>
          </a:p>
        </p:txBody>
      </p:sp>
      <p:pic>
        <p:nvPicPr>
          <p:cNvPr id="1026" name="Picture 2" descr="Premium Vector | Full stack logo design template idea">
            <a:extLst>
              <a:ext uri="{FF2B5EF4-FFF2-40B4-BE49-F238E27FC236}">
                <a16:creationId xmlns:a16="http://schemas.microsoft.com/office/drawing/2014/main" id="{C3CC3D74-E534-44AD-9DE0-14592B54C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64265-78E3-4A1F-C1E1-804945FF2AC5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gradFill>
            <a:gsLst>
              <a:gs pos="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solidFill>
                  <a:schemeClr val="bg1"/>
                </a:solidFill>
              </a:rPr>
              <a:t>Definition och abstrakt</a:t>
            </a:r>
            <a:endParaRPr lang="en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48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BEF4F8-08CC-449E-9479-778A1E50B880}"/>
              </a:ext>
            </a:extLst>
          </p:cNvPr>
          <p:cNvSpPr txBox="1"/>
          <p:nvPr/>
        </p:nvSpPr>
        <p:spPr>
          <a:xfrm>
            <a:off x="1457326" y="0"/>
            <a:ext cx="1143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AE28F-77E7-418A-A351-372035BE18D1}"/>
              </a:ext>
            </a:extLst>
          </p:cNvPr>
          <p:cNvSpPr txBox="1"/>
          <p:nvPr/>
        </p:nvSpPr>
        <p:spPr>
          <a:xfrm>
            <a:off x="5410201" y="0"/>
            <a:ext cx="13715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Sequence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F6FF5-B640-4031-8A7D-93EC175DD359}"/>
              </a:ext>
            </a:extLst>
          </p:cNvPr>
          <p:cNvSpPr txBox="1"/>
          <p:nvPr/>
        </p:nvSpPr>
        <p:spPr>
          <a:xfrm>
            <a:off x="9620249" y="0"/>
            <a:ext cx="1047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Object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CE257-5DCE-4A55-A978-7D64ECF72E1B}"/>
              </a:ext>
            </a:extLst>
          </p:cNvPr>
          <p:cNvSpPr/>
          <p:nvPr/>
        </p:nvSpPr>
        <p:spPr>
          <a:xfrm>
            <a:off x="304800" y="695325"/>
            <a:ext cx="3362321" cy="18478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88D8BD-454C-4316-A032-CB714F1E5988}"/>
              </a:ext>
            </a:extLst>
          </p:cNvPr>
          <p:cNvSpPr/>
          <p:nvPr/>
        </p:nvSpPr>
        <p:spPr>
          <a:xfrm>
            <a:off x="2190750" y="1076325"/>
            <a:ext cx="200025" cy="180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62B1AB-C646-4307-BF81-066656ABC9DE}"/>
              </a:ext>
            </a:extLst>
          </p:cNvPr>
          <p:cNvSpPr/>
          <p:nvPr/>
        </p:nvSpPr>
        <p:spPr>
          <a:xfrm>
            <a:off x="981075" y="1438275"/>
            <a:ext cx="200025" cy="180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3AFCC7-AF73-4F61-BEB2-27A3420171AB}"/>
              </a:ext>
            </a:extLst>
          </p:cNvPr>
          <p:cNvSpPr/>
          <p:nvPr/>
        </p:nvSpPr>
        <p:spPr>
          <a:xfrm>
            <a:off x="2600326" y="1528762"/>
            <a:ext cx="200025" cy="180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BE8B16-1721-4399-8E97-508C504C154E}"/>
              </a:ext>
            </a:extLst>
          </p:cNvPr>
          <p:cNvSpPr/>
          <p:nvPr/>
        </p:nvSpPr>
        <p:spPr>
          <a:xfrm>
            <a:off x="2190749" y="2243137"/>
            <a:ext cx="200025" cy="180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87E1BD-EBD2-4113-9DBB-9275F7A3D935}"/>
              </a:ext>
            </a:extLst>
          </p:cNvPr>
          <p:cNvSpPr/>
          <p:nvPr/>
        </p:nvSpPr>
        <p:spPr>
          <a:xfrm>
            <a:off x="1257301" y="2252662"/>
            <a:ext cx="200025" cy="180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C8FB41-11C4-471D-B5BD-D105416A7E2D}"/>
              </a:ext>
            </a:extLst>
          </p:cNvPr>
          <p:cNvSpPr/>
          <p:nvPr/>
        </p:nvSpPr>
        <p:spPr>
          <a:xfrm>
            <a:off x="1352550" y="985837"/>
            <a:ext cx="200025" cy="180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DBDB3F-920A-4531-BEDB-7FDC4266E5C6}"/>
              </a:ext>
            </a:extLst>
          </p:cNvPr>
          <p:cNvGrpSpPr/>
          <p:nvPr/>
        </p:nvGrpSpPr>
        <p:grpSpPr>
          <a:xfrm>
            <a:off x="4705350" y="695324"/>
            <a:ext cx="2419348" cy="923925"/>
            <a:chOff x="4705350" y="695324"/>
            <a:chExt cx="2419348" cy="923925"/>
          </a:xfrm>
        </p:grpSpPr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76158E14-09F0-4747-A89B-6FB1A09267DE}"/>
                </a:ext>
              </a:extLst>
            </p:cNvPr>
            <p:cNvSpPr/>
            <p:nvPr/>
          </p:nvSpPr>
          <p:spPr>
            <a:xfrm>
              <a:off x="4705350" y="695325"/>
              <a:ext cx="257172" cy="83343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ight Bracket 17">
              <a:extLst>
                <a:ext uri="{FF2B5EF4-FFF2-40B4-BE49-F238E27FC236}">
                  <a16:creationId xmlns:a16="http://schemas.microsoft.com/office/drawing/2014/main" id="{5AF52E26-F6BA-4FD8-8642-102ECF7A47A3}"/>
                </a:ext>
              </a:extLst>
            </p:cNvPr>
            <p:cNvSpPr/>
            <p:nvPr/>
          </p:nvSpPr>
          <p:spPr>
            <a:xfrm>
              <a:off x="6867529" y="695324"/>
              <a:ext cx="257169" cy="9239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C2CB0047-1399-4FDB-88F6-58FB051B7016}"/>
              </a:ext>
            </a:extLst>
          </p:cNvPr>
          <p:cNvSpPr/>
          <p:nvPr/>
        </p:nvSpPr>
        <p:spPr>
          <a:xfrm>
            <a:off x="9558338" y="633993"/>
            <a:ext cx="885824" cy="8572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20404BF-E29B-40F0-8701-6D11E8998E33}"/>
              </a:ext>
            </a:extLst>
          </p:cNvPr>
          <p:cNvGrpSpPr/>
          <p:nvPr/>
        </p:nvGrpSpPr>
        <p:grpSpPr>
          <a:xfrm>
            <a:off x="8096248" y="2813049"/>
            <a:ext cx="3758943" cy="1433875"/>
            <a:chOff x="8096248" y="1619248"/>
            <a:chExt cx="3758943" cy="143387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4637CD0-A577-4CFC-B626-2B6A2FBB6218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8839199" y="1619249"/>
              <a:ext cx="1162052" cy="704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05A2780-935D-4F5C-AB52-019BFA780985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>
              <a:off x="10001250" y="1619248"/>
              <a:ext cx="1181106" cy="714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B45A80-9B7B-49E5-A3D4-E1753FE45E2F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10001252" y="1619249"/>
              <a:ext cx="0" cy="10799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2115A0-7D16-4496-B702-8A204FB126B6}"/>
                </a:ext>
              </a:extLst>
            </p:cNvPr>
            <p:cNvSpPr txBox="1"/>
            <p:nvPr/>
          </p:nvSpPr>
          <p:spPr>
            <a:xfrm>
              <a:off x="8096248" y="2324098"/>
              <a:ext cx="148590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700" b="1" dirty="0"/>
                <a:t>Virutal Object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B01AF0-6E9E-4F0D-95A9-AADE5808B535}"/>
                </a:ext>
              </a:extLst>
            </p:cNvPr>
            <p:cNvSpPr txBox="1"/>
            <p:nvPr/>
          </p:nvSpPr>
          <p:spPr>
            <a:xfrm>
              <a:off x="9172576" y="2699180"/>
              <a:ext cx="165735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700" b="1" dirty="0"/>
                <a:t>Concrete Object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AD4269-9752-4C3C-BDF4-71EF293DCDF4}"/>
                </a:ext>
              </a:extLst>
            </p:cNvPr>
            <p:cNvSpPr txBox="1"/>
            <p:nvPr/>
          </p:nvSpPr>
          <p:spPr>
            <a:xfrm>
              <a:off x="10509521" y="2333624"/>
              <a:ext cx="134567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700" b="1" dirty="0"/>
                <a:t>Exec. Object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A70FC2-B838-4645-9A60-4580284DCAB7}"/>
              </a:ext>
            </a:extLst>
          </p:cNvPr>
          <p:cNvGrpSpPr/>
          <p:nvPr/>
        </p:nvGrpSpPr>
        <p:grpSpPr>
          <a:xfrm>
            <a:off x="4216528" y="2863849"/>
            <a:ext cx="3758943" cy="1429241"/>
            <a:chOff x="8096248" y="1619248"/>
            <a:chExt cx="3758943" cy="14292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8A581A-F512-4D69-A512-07966826F65E}"/>
                </a:ext>
              </a:extLst>
            </p:cNvPr>
            <p:cNvCxnSpPr>
              <a:cxnSpLocks/>
              <a:endCxn id="59" idx="0"/>
            </p:cNvCxnSpPr>
            <p:nvPr/>
          </p:nvCxnSpPr>
          <p:spPr>
            <a:xfrm flipH="1">
              <a:off x="8955550" y="1619249"/>
              <a:ext cx="1045702" cy="704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87C6767-4302-4748-B89A-AE44C47D2123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10001250" y="1619248"/>
              <a:ext cx="1181106" cy="714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9E3AA9E-3204-4AA6-B80F-211AF8C992D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9990038" y="1619248"/>
              <a:ext cx="0" cy="10752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02C84E-AA24-45B9-9DB3-4B0137D27934}"/>
                </a:ext>
              </a:extLst>
            </p:cNvPr>
            <p:cNvSpPr txBox="1"/>
            <p:nvPr/>
          </p:nvSpPr>
          <p:spPr>
            <a:xfrm>
              <a:off x="8096248" y="2324098"/>
              <a:ext cx="171860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700" b="1" dirty="0"/>
                <a:t>Virutal Sequence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7DE9456-F947-4AC2-B110-CEBD413449D2}"/>
                </a:ext>
              </a:extLst>
            </p:cNvPr>
            <p:cNvSpPr txBox="1"/>
            <p:nvPr/>
          </p:nvSpPr>
          <p:spPr>
            <a:xfrm>
              <a:off x="9017993" y="2694546"/>
              <a:ext cx="194408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700" b="1" dirty="0"/>
                <a:t>Concrete Sequence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4268E85-FEE9-43C6-8F11-B6F398730445}"/>
                </a:ext>
              </a:extLst>
            </p:cNvPr>
            <p:cNvSpPr txBox="1"/>
            <p:nvPr/>
          </p:nvSpPr>
          <p:spPr>
            <a:xfrm>
              <a:off x="10509521" y="2333624"/>
              <a:ext cx="134567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700" b="1" dirty="0"/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8077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3DE20-600B-4C1E-BF32-85557695A879}"/>
              </a:ext>
            </a:extLst>
          </p:cNvPr>
          <p:cNvSpPr txBox="1"/>
          <p:nvPr/>
        </p:nvSpPr>
        <p:spPr>
          <a:xfrm>
            <a:off x="0" y="0"/>
            <a:ext cx="18868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Abstact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A2B13-96AF-4F74-979A-F9C4CB4EE7A4}"/>
              </a:ext>
            </a:extLst>
          </p:cNvPr>
          <p:cNvSpPr txBox="1"/>
          <p:nvPr/>
        </p:nvSpPr>
        <p:spPr>
          <a:xfrm>
            <a:off x="561975" y="704850"/>
            <a:ext cx="253312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.constructor(other type) =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8E76A-343D-4CCF-A795-7B8FEF067CC1}"/>
              </a:ext>
            </a:extLst>
          </p:cNvPr>
          <p:cNvSpPr txBox="1"/>
          <p:nvPr/>
        </p:nvSpPr>
        <p:spPr>
          <a:xfrm>
            <a:off x="916013" y="994202"/>
            <a:ext cx="182505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Virutal object type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C79FC1-B6AA-4E87-ABFF-1EB0B3852BE4}"/>
              </a:ext>
            </a:extLst>
          </p:cNvPr>
          <p:cNvGrpSpPr/>
          <p:nvPr/>
        </p:nvGrpSpPr>
        <p:grpSpPr>
          <a:xfrm>
            <a:off x="647700" y="1637497"/>
            <a:ext cx="2447404" cy="1742316"/>
            <a:chOff x="647700" y="1637497"/>
            <a:chExt cx="2447404" cy="17423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BF25B7-34C2-4A41-9820-C337FAB4E146}"/>
                </a:ext>
              </a:extLst>
            </p:cNvPr>
            <p:cNvSpPr txBox="1"/>
            <p:nvPr/>
          </p:nvSpPr>
          <p:spPr>
            <a:xfrm>
              <a:off x="647700" y="1637497"/>
              <a:ext cx="61106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a + 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BDD4FE-275C-4850-AD57-347D540ECF18}"/>
                </a:ext>
              </a:extLst>
            </p:cNvPr>
            <p:cNvSpPr/>
            <p:nvPr/>
          </p:nvSpPr>
          <p:spPr>
            <a:xfrm>
              <a:off x="1149439" y="2398738"/>
              <a:ext cx="1208210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AFBA8-D8A0-4702-8626-1396D49EB652}"/>
                </a:ext>
              </a:extLst>
            </p:cNvPr>
            <p:cNvSpPr/>
            <p:nvPr/>
          </p:nvSpPr>
          <p:spPr>
            <a:xfrm>
              <a:off x="1886894" y="2079606"/>
              <a:ext cx="1208210" cy="98107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42B12A-8E5D-4A38-94D2-9F41B8377497}"/>
              </a:ext>
            </a:extLst>
          </p:cNvPr>
          <p:cNvGrpSpPr/>
          <p:nvPr/>
        </p:nvGrpSpPr>
        <p:grpSpPr>
          <a:xfrm>
            <a:off x="4872298" y="1686684"/>
            <a:ext cx="1709949" cy="1742316"/>
            <a:chOff x="647700" y="1637497"/>
            <a:chExt cx="1709949" cy="17423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006CB-255F-4811-B440-6C9A6F42F392}"/>
                </a:ext>
              </a:extLst>
            </p:cNvPr>
            <p:cNvSpPr txBox="1"/>
            <p:nvPr/>
          </p:nvSpPr>
          <p:spPr>
            <a:xfrm>
              <a:off x="647700" y="1637497"/>
              <a:ext cx="56938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a - 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074A0A-0EC1-46B5-A569-D091AEA89FDD}"/>
                </a:ext>
              </a:extLst>
            </p:cNvPr>
            <p:cNvSpPr/>
            <p:nvPr/>
          </p:nvSpPr>
          <p:spPr>
            <a:xfrm>
              <a:off x="1149439" y="2398738"/>
              <a:ext cx="1208210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7572CD-7FBF-4BCF-9F5F-AE31F4D5B907}"/>
                </a:ext>
              </a:extLst>
            </p:cNvPr>
            <p:cNvSpPr/>
            <p:nvPr/>
          </p:nvSpPr>
          <p:spPr>
            <a:xfrm>
              <a:off x="1886894" y="2398738"/>
              <a:ext cx="470755" cy="98107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7DE0C7-485B-4C9C-B3A0-5F163C356BB5}"/>
              </a:ext>
            </a:extLst>
          </p:cNvPr>
          <p:cNvGrpSpPr/>
          <p:nvPr/>
        </p:nvGrpSpPr>
        <p:grpSpPr>
          <a:xfrm>
            <a:off x="647700" y="3513922"/>
            <a:ext cx="2321014" cy="1742316"/>
            <a:chOff x="647700" y="1637497"/>
            <a:chExt cx="2321014" cy="17423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5108C9-9804-4459-AEB7-AF0AA5D88B14}"/>
                </a:ext>
              </a:extLst>
            </p:cNvPr>
            <p:cNvSpPr txBox="1"/>
            <p:nvPr/>
          </p:nvSpPr>
          <p:spPr>
            <a:xfrm>
              <a:off x="647700" y="1637497"/>
              <a:ext cx="61106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a * 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43CB54-F0BB-491B-AF88-3B3938BCC4AC}"/>
                </a:ext>
              </a:extLst>
            </p:cNvPr>
            <p:cNvSpPr/>
            <p:nvPr/>
          </p:nvSpPr>
          <p:spPr>
            <a:xfrm>
              <a:off x="1149439" y="2398738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812DC2-E6BA-4BA4-9470-8FD6290EB7E3}"/>
                </a:ext>
              </a:extLst>
            </p:cNvPr>
            <p:cNvSpPr/>
            <p:nvPr/>
          </p:nvSpPr>
          <p:spPr>
            <a:xfrm>
              <a:off x="1753544" y="2398738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B615FE-A5D7-493D-A17C-63F5F9E7BD35}"/>
                </a:ext>
              </a:extLst>
            </p:cNvPr>
            <p:cNvSpPr/>
            <p:nvPr/>
          </p:nvSpPr>
          <p:spPr>
            <a:xfrm>
              <a:off x="2357649" y="2398737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B17F37-0031-4DFD-8004-A5EE0A31D7C2}"/>
              </a:ext>
            </a:extLst>
          </p:cNvPr>
          <p:cNvGrpSpPr/>
          <p:nvPr/>
        </p:nvGrpSpPr>
        <p:grpSpPr>
          <a:xfrm>
            <a:off x="4872298" y="3542497"/>
            <a:ext cx="2321014" cy="1742316"/>
            <a:chOff x="647700" y="1637497"/>
            <a:chExt cx="2321014" cy="17423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937AD4-00A1-438A-9802-18F0C32DCD5C}"/>
                </a:ext>
              </a:extLst>
            </p:cNvPr>
            <p:cNvSpPr txBox="1"/>
            <p:nvPr/>
          </p:nvSpPr>
          <p:spPr>
            <a:xfrm>
              <a:off x="647700" y="1637497"/>
              <a:ext cx="58702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a / 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CA2D5F-37A8-484E-8678-B2A0E1988CA6}"/>
                </a:ext>
              </a:extLst>
            </p:cNvPr>
            <p:cNvSpPr/>
            <p:nvPr/>
          </p:nvSpPr>
          <p:spPr>
            <a:xfrm>
              <a:off x="1149439" y="2398738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D7DC09-4B87-4647-905B-9E0E17421011}"/>
                </a:ext>
              </a:extLst>
            </p:cNvPr>
            <p:cNvSpPr/>
            <p:nvPr/>
          </p:nvSpPr>
          <p:spPr>
            <a:xfrm>
              <a:off x="1753544" y="2398738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A9C7FF-AA03-4716-8DC0-BC392EBCDC39}"/>
                </a:ext>
              </a:extLst>
            </p:cNvPr>
            <p:cNvSpPr/>
            <p:nvPr/>
          </p:nvSpPr>
          <p:spPr>
            <a:xfrm>
              <a:off x="2357649" y="2398737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B0C07A-D132-4F99-976E-D05148D6DECE}"/>
              </a:ext>
            </a:extLst>
          </p:cNvPr>
          <p:cNvSpPr txBox="1"/>
          <p:nvPr/>
        </p:nvSpPr>
        <p:spPr>
          <a:xfrm>
            <a:off x="352425" y="5509855"/>
            <a:ext cx="6206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R 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C685A5-F115-46CC-992C-BBD34E641B30}"/>
              </a:ext>
            </a:extLst>
          </p:cNvPr>
          <p:cNvSpPr txBox="1"/>
          <p:nvPr/>
        </p:nvSpPr>
        <p:spPr>
          <a:xfrm>
            <a:off x="352425" y="6153150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&lt; 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3DF7E8-003F-4135-818D-2663F8FDE95B}"/>
              </a:ext>
            </a:extLst>
          </p:cNvPr>
          <p:cNvSpPr txBox="1"/>
          <p:nvPr/>
        </p:nvSpPr>
        <p:spPr>
          <a:xfrm>
            <a:off x="1448011" y="6153150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&gt; 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908F6-B2F7-4E3D-B08F-B0DFE8F9D171}"/>
              </a:ext>
            </a:extLst>
          </p:cNvPr>
          <p:cNvSpPr txBox="1"/>
          <p:nvPr/>
        </p:nvSpPr>
        <p:spPr>
          <a:xfrm>
            <a:off x="2375078" y="6161113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= 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BDD4CA-F132-433E-BFD5-AB517F9E7275}"/>
              </a:ext>
            </a:extLst>
          </p:cNvPr>
          <p:cNvSpPr txBox="1"/>
          <p:nvPr/>
        </p:nvSpPr>
        <p:spPr>
          <a:xfrm>
            <a:off x="3470664" y="6161113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~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D3550D-0BFE-431B-A9F8-DE0A4DDA6207}"/>
              </a:ext>
            </a:extLst>
          </p:cNvPr>
          <p:cNvSpPr txBox="1"/>
          <p:nvPr/>
        </p:nvSpPr>
        <p:spPr>
          <a:xfrm>
            <a:off x="4583983" y="6153150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≠ b</a:t>
            </a:r>
          </a:p>
        </p:txBody>
      </p:sp>
    </p:spTree>
    <p:extLst>
      <p:ext uri="{BB962C8B-B14F-4D97-AF65-F5344CB8AC3E}">
        <p14:creationId xmlns:p14="http://schemas.microsoft.com/office/powerpoint/2010/main" val="685528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3DE20-600B-4C1E-BF32-85557695A879}"/>
              </a:ext>
            </a:extLst>
          </p:cNvPr>
          <p:cNvSpPr txBox="1"/>
          <p:nvPr/>
        </p:nvSpPr>
        <p:spPr>
          <a:xfrm>
            <a:off x="-1" y="0"/>
            <a:ext cx="223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Concrete Object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6A5257-1C36-4786-A3BA-1C09B92456EC}"/>
              </a:ext>
            </a:extLst>
          </p:cNvPr>
          <p:cNvGrpSpPr/>
          <p:nvPr/>
        </p:nvGrpSpPr>
        <p:grpSpPr>
          <a:xfrm>
            <a:off x="561975" y="704850"/>
            <a:ext cx="2533129" cy="643295"/>
            <a:chOff x="561975" y="704850"/>
            <a:chExt cx="2533129" cy="6432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EA2B13-96AF-4F74-979A-F9C4CB4EE7A4}"/>
                </a:ext>
              </a:extLst>
            </p:cNvPr>
            <p:cNvSpPr txBox="1"/>
            <p:nvPr/>
          </p:nvSpPr>
          <p:spPr>
            <a:xfrm>
              <a:off x="561975" y="704850"/>
              <a:ext cx="253312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.constructor(other type) =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38E76A-343D-4CCF-A795-7B8FEF067CC1}"/>
                </a:ext>
              </a:extLst>
            </p:cNvPr>
            <p:cNvSpPr txBox="1"/>
            <p:nvPr/>
          </p:nvSpPr>
          <p:spPr>
            <a:xfrm>
              <a:off x="916013" y="994202"/>
              <a:ext cx="182505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Virutal object type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C685A5-F115-46CC-992C-BBD34E641B30}"/>
              </a:ext>
            </a:extLst>
          </p:cNvPr>
          <p:cNvSpPr txBox="1"/>
          <p:nvPr/>
        </p:nvSpPr>
        <p:spPr>
          <a:xfrm>
            <a:off x="561975" y="1637497"/>
            <a:ext cx="11131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.repr() = ...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FA6B68-7D1C-43D5-99AE-C6F0C1975088}"/>
              </a:ext>
            </a:extLst>
          </p:cNvPr>
          <p:cNvGrpSpPr/>
          <p:nvPr/>
        </p:nvGrpSpPr>
        <p:grpSpPr>
          <a:xfrm>
            <a:off x="561975" y="2280792"/>
            <a:ext cx="5482586" cy="353943"/>
            <a:chOff x="561975" y="2280792"/>
            <a:chExt cx="5482586" cy="3539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5A61E0-C3D8-46C8-A686-2D405EAFE6A9}"/>
                </a:ext>
              </a:extLst>
            </p:cNvPr>
            <p:cNvSpPr txBox="1"/>
            <p:nvPr/>
          </p:nvSpPr>
          <p:spPr>
            <a:xfrm>
              <a:off x="561975" y="2280792"/>
              <a:ext cx="169001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.setProperty(obj)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7E2C3C-CD6A-4BCA-8516-F62D3A44857F}"/>
                </a:ext>
              </a:extLst>
            </p:cNvPr>
            <p:cNvSpPr txBox="1"/>
            <p:nvPr/>
          </p:nvSpPr>
          <p:spPr>
            <a:xfrm>
              <a:off x="4410075" y="2280792"/>
              <a:ext cx="163448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.getProperty() =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A2397FA-8A65-4701-A7C8-F32E125B3668}"/>
              </a:ext>
            </a:extLst>
          </p:cNvPr>
          <p:cNvGrpSpPr/>
          <p:nvPr/>
        </p:nvGrpSpPr>
        <p:grpSpPr>
          <a:xfrm>
            <a:off x="561975" y="2634735"/>
            <a:ext cx="6200775" cy="1213365"/>
            <a:chOff x="561975" y="2634735"/>
            <a:chExt cx="6200775" cy="121336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71ED81A-3AFA-4912-AC34-68EC6AA7AAEB}"/>
                </a:ext>
              </a:extLst>
            </p:cNvPr>
            <p:cNvGrpSpPr/>
            <p:nvPr/>
          </p:nvGrpSpPr>
          <p:grpSpPr>
            <a:xfrm>
              <a:off x="561975" y="2634735"/>
              <a:ext cx="1569148" cy="1213365"/>
              <a:chOff x="561975" y="2634735"/>
              <a:chExt cx="1569148" cy="12133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DDC497-FCBB-436C-BE96-0E84C0C2D1E9}"/>
                  </a:ext>
                </a:extLst>
              </p:cNvPr>
              <p:cNvSpPr txBox="1"/>
              <p:nvPr/>
            </p:nvSpPr>
            <p:spPr>
              <a:xfrm>
                <a:off x="561975" y="2634735"/>
                <a:ext cx="156914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700" dirty="0"/>
                  <a:t>.force(... forces)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7C7DAF8-A1FD-4692-942F-A640018E51F8}"/>
                  </a:ext>
                </a:extLst>
              </p:cNvPr>
              <p:cNvCxnSpPr/>
              <p:nvPr/>
            </p:nvCxnSpPr>
            <p:spPr>
              <a:xfrm flipV="1">
                <a:off x="916013" y="3105150"/>
                <a:ext cx="988987" cy="7429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254861-83C5-4587-958C-AD98DB205249}"/>
                </a:ext>
              </a:extLst>
            </p:cNvPr>
            <p:cNvGrpSpPr/>
            <p:nvPr/>
          </p:nvGrpSpPr>
          <p:grpSpPr>
            <a:xfrm>
              <a:off x="4410075" y="2634735"/>
              <a:ext cx="2352675" cy="794265"/>
              <a:chOff x="4410075" y="2634735"/>
              <a:chExt cx="2352675" cy="79426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6A88CF-98C5-484B-9294-BFBDCFAD6A85}"/>
                  </a:ext>
                </a:extLst>
              </p:cNvPr>
              <p:cNvSpPr txBox="1"/>
              <p:nvPr/>
            </p:nvSpPr>
            <p:spPr>
              <a:xfrm>
                <a:off x="4410075" y="2634735"/>
                <a:ext cx="1146596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700" dirty="0"/>
                  <a:t>.move(t) = </a:t>
                </a:r>
              </a:p>
            </p:txBody>
          </p:sp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6F3919DD-8C87-416A-B633-31B80C9DBDEB}"/>
                  </a:ext>
                </a:extLst>
              </p:cNvPr>
              <p:cNvSpPr/>
              <p:nvPr/>
            </p:nvSpPr>
            <p:spPr>
              <a:xfrm>
                <a:off x="4752975" y="2988678"/>
                <a:ext cx="180975" cy="440322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sv-SE" sz="1700"/>
              </a:p>
            </p:txBody>
          </p: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2E217B43-1027-46DD-BAF6-6FCFB01D4B20}"/>
                  </a:ext>
                </a:extLst>
              </p:cNvPr>
              <p:cNvSpPr/>
              <p:nvPr/>
            </p:nvSpPr>
            <p:spPr>
              <a:xfrm>
                <a:off x="6581775" y="2988678"/>
                <a:ext cx="180975" cy="440322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sv-SE" sz="170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908E52-725A-4BF8-8226-0EAE72479471}"/>
              </a:ext>
            </a:extLst>
          </p:cNvPr>
          <p:cNvGrpSpPr/>
          <p:nvPr/>
        </p:nvGrpSpPr>
        <p:grpSpPr>
          <a:xfrm>
            <a:off x="561975" y="4434960"/>
            <a:ext cx="3586162" cy="1969084"/>
            <a:chOff x="561975" y="4434960"/>
            <a:chExt cx="3586162" cy="19690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BDC6C9-3774-4F65-B074-B12B7088E075}"/>
                </a:ext>
              </a:extLst>
            </p:cNvPr>
            <p:cNvSpPr txBox="1"/>
            <p:nvPr/>
          </p:nvSpPr>
          <p:spPr>
            <a:xfrm>
              <a:off x="561975" y="4434960"/>
              <a:ext cx="180991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.compound(other)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E31749-26D9-4133-868B-3026F2508E38}"/>
                </a:ext>
              </a:extLst>
            </p:cNvPr>
            <p:cNvSpPr/>
            <p:nvPr/>
          </p:nvSpPr>
          <p:spPr>
            <a:xfrm>
              <a:off x="902964" y="5384869"/>
              <a:ext cx="1211586" cy="10191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7578F10-8500-4015-9C2A-B9366729842D}"/>
                </a:ext>
              </a:extLst>
            </p:cNvPr>
            <p:cNvSpPr/>
            <p:nvPr/>
          </p:nvSpPr>
          <p:spPr>
            <a:xfrm>
              <a:off x="2936551" y="4875281"/>
              <a:ext cx="1211586" cy="101917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7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63DD58-E0F5-4A46-97CD-8F7513ECF6AB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flipV="1">
              <a:off x="2114550" y="5384869"/>
              <a:ext cx="822001" cy="509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680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3DE20-600B-4C1E-BF32-85557695A879}"/>
              </a:ext>
            </a:extLst>
          </p:cNvPr>
          <p:cNvSpPr txBox="1"/>
          <p:nvPr/>
        </p:nvSpPr>
        <p:spPr>
          <a:xfrm>
            <a:off x="-1" y="0"/>
            <a:ext cx="223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Exec. Object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6A5257-1C36-4786-A3BA-1C09B92456EC}"/>
              </a:ext>
            </a:extLst>
          </p:cNvPr>
          <p:cNvGrpSpPr/>
          <p:nvPr/>
        </p:nvGrpSpPr>
        <p:grpSpPr>
          <a:xfrm>
            <a:off x="561975" y="704850"/>
            <a:ext cx="2533129" cy="643295"/>
            <a:chOff x="561975" y="704850"/>
            <a:chExt cx="2533129" cy="6432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EA2B13-96AF-4F74-979A-F9C4CB4EE7A4}"/>
                </a:ext>
              </a:extLst>
            </p:cNvPr>
            <p:cNvSpPr txBox="1"/>
            <p:nvPr/>
          </p:nvSpPr>
          <p:spPr>
            <a:xfrm>
              <a:off x="561975" y="704850"/>
              <a:ext cx="253312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.constructor(other type) =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38E76A-343D-4CCF-A795-7B8FEF067CC1}"/>
                </a:ext>
              </a:extLst>
            </p:cNvPr>
            <p:cNvSpPr txBox="1"/>
            <p:nvPr/>
          </p:nvSpPr>
          <p:spPr>
            <a:xfrm>
              <a:off x="916013" y="994202"/>
              <a:ext cx="182505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Virutal object type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C685A5-F115-46CC-992C-BBD34E641B30}"/>
              </a:ext>
            </a:extLst>
          </p:cNvPr>
          <p:cNvSpPr txBox="1"/>
          <p:nvPr/>
        </p:nvSpPr>
        <p:spPr>
          <a:xfrm>
            <a:off x="561975" y="1637497"/>
            <a:ext cx="11131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.repr() = ...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A61E0-C3D8-46C8-A686-2D405EAFE6A9}"/>
              </a:ext>
            </a:extLst>
          </p:cNvPr>
          <p:cNvSpPr txBox="1"/>
          <p:nvPr/>
        </p:nvSpPr>
        <p:spPr>
          <a:xfrm>
            <a:off x="561975" y="2280792"/>
            <a:ext cx="104926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.exec(obj)</a:t>
            </a:r>
          </a:p>
        </p:txBody>
      </p:sp>
    </p:spTree>
    <p:extLst>
      <p:ext uri="{BB962C8B-B14F-4D97-AF65-F5344CB8AC3E}">
        <p14:creationId xmlns:p14="http://schemas.microsoft.com/office/powerpoint/2010/main" val="4170876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3DE20-600B-4C1E-BF32-85557695A879}"/>
              </a:ext>
            </a:extLst>
          </p:cNvPr>
          <p:cNvSpPr txBox="1"/>
          <p:nvPr/>
        </p:nvSpPr>
        <p:spPr>
          <a:xfrm>
            <a:off x="-1" y="0"/>
            <a:ext cx="21849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Abstact Sequence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A2B13-96AF-4F74-979A-F9C4CB4EE7A4}"/>
              </a:ext>
            </a:extLst>
          </p:cNvPr>
          <p:cNvSpPr txBox="1"/>
          <p:nvPr/>
        </p:nvSpPr>
        <p:spPr>
          <a:xfrm>
            <a:off x="561975" y="704850"/>
            <a:ext cx="253312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.constructor(other type) =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C79FC1-B6AA-4E87-ABFF-1EB0B3852BE4}"/>
              </a:ext>
            </a:extLst>
          </p:cNvPr>
          <p:cNvGrpSpPr/>
          <p:nvPr/>
        </p:nvGrpSpPr>
        <p:grpSpPr>
          <a:xfrm>
            <a:off x="647700" y="1935881"/>
            <a:ext cx="2447404" cy="1742316"/>
            <a:chOff x="647700" y="1637497"/>
            <a:chExt cx="2447404" cy="17423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BF25B7-34C2-4A41-9820-C337FAB4E146}"/>
                </a:ext>
              </a:extLst>
            </p:cNvPr>
            <p:cNvSpPr txBox="1"/>
            <p:nvPr/>
          </p:nvSpPr>
          <p:spPr>
            <a:xfrm>
              <a:off x="647700" y="1637497"/>
              <a:ext cx="61106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a + 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BDD4FE-275C-4850-AD57-347D540ECF18}"/>
                </a:ext>
              </a:extLst>
            </p:cNvPr>
            <p:cNvSpPr/>
            <p:nvPr/>
          </p:nvSpPr>
          <p:spPr>
            <a:xfrm>
              <a:off x="1149439" y="2398738"/>
              <a:ext cx="1208210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AFBA8-D8A0-4702-8626-1396D49EB652}"/>
                </a:ext>
              </a:extLst>
            </p:cNvPr>
            <p:cNvSpPr/>
            <p:nvPr/>
          </p:nvSpPr>
          <p:spPr>
            <a:xfrm>
              <a:off x="1886894" y="2079606"/>
              <a:ext cx="1208210" cy="98107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42B12A-8E5D-4A38-94D2-9F41B8377497}"/>
              </a:ext>
            </a:extLst>
          </p:cNvPr>
          <p:cNvGrpSpPr/>
          <p:nvPr/>
        </p:nvGrpSpPr>
        <p:grpSpPr>
          <a:xfrm>
            <a:off x="4872298" y="1985068"/>
            <a:ext cx="1709949" cy="1742316"/>
            <a:chOff x="647700" y="1637497"/>
            <a:chExt cx="1709949" cy="17423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006CB-255F-4811-B440-6C9A6F42F392}"/>
                </a:ext>
              </a:extLst>
            </p:cNvPr>
            <p:cNvSpPr txBox="1"/>
            <p:nvPr/>
          </p:nvSpPr>
          <p:spPr>
            <a:xfrm>
              <a:off x="647700" y="1637497"/>
              <a:ext cx="56938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a - 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074A0A-0EC1-46B5-A569-D091AEA89FDD}"/>
                </a:ext>
              </a:extLst>
            </p:cNvPr>
            <p:cNvSpPr/>
            <p:nvPr/>
          </p:nvSpPr>
          <p:spPr>
            <a:xfrm>
              <a:off x="1149439" y="2398738"/>
              <a:ext cx="1208210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7572CD-7FBF-4BCF-9F5F-AE31F4D5B907}"/>
                </a:ext>
              </a:extLst>
            </p:cNvPr>
            <p:cNvSpPr/>
            <p:nvPr/>
          </p:nvSpPr>
          <p:spPr>
            <a:xfrm>
              <a:off x="1886894" y="2398738"/>
              <a:ext cx="470755" cy="98107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7DE0C7-485B-4C9C-B3A0-5F163C356BB5}"/>
              </a:ext>
            </a:extLst>
          </p:cNvPr>
          <p:cNvGrpSpPr/>
          <p:nvPr/>
        </p:nvGrpSpPr>
        <p:grpSpPr>
          <a:xfrm>
            <a:off x="647700" y="3812306"/>
            <a:ext cx="2321014" cy="1742316"/>
            <a:chOff x="647700" y="1637497"/>
            <a:chExt cx="2321014" cy="17423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5108C9-9804-4459-AEB7-AF0AA5D88B14}"/>
                </a:ext>
              </a:extLst>
            </p:cNvPr>
            <p:cNvSpPr txBox="1"/>
            <p:nvPr/>
          </p:nvSpPr>
          <p:spPr>
            <a:xfrm>
              <a:off x="647700" y="1637497"/>
              <a:ext cx="61106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a * 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43CB54-F0BB-491B-AF88-3B3938BCC4AC}"/>
                </a:ext>
              </a:extLst>
            </p:cNvPr>
            <p:cNvSpPr/>
            <p:nvPr/>
          </p:nvSpPr>
          <p:spPr>
            <a:xfrm>
              <a:off x="1149439" y="2398738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812DC2-E6BA-4BA4-9470-8FD6290EB7E3}"/>
                </a:ext>
              </a:extLst>
            </p:cNvPr>
            <p:cNvSpPr/>
            <p:nvPr/>
          </p:nvSpPr>
          <p:spPr>
            <a:xfrm>
              <a:off x="1753544" y="2398738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B615FE-A5D7-493D-A17C-63F5F9E7BD35}"/>
                </a:ext>
              </a:extLst>
            </p:cNvPr>
            <p:cNvSpPr/>
            <p:nvPr/>
          </p:nvSpPr>
          <p:spPr>
            <a:xfrm>
              <a:off x="2357649" y="2398737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B17F37-0031-4DFD-8004-A5EE0A31D7C2}"/>
              </a:ext>
            </a:extLst>
          </p:cNvPr>
          <p:cNvGrpSpPr/>
          <p:nvPr/>
        </p:nvGrpSpPr>
        <p:grpSpPr>
          <a:xfrm>
            <a:off x="4872298" y="3840881"/>
            <a:ext cx="2321014" cy="1742316"/>
            <a:chOff x="647700" y="1637497"/>
            <a:chExt cx="2321014" cy="174231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937AD4-00A1-438A-9802-18F0C32DCD5C}"/>
                </a:ext>
              </a:extLst>
            </p:cNvPr>
            <p:cNvSpPr txBox="1"/>
            <p:nvPr/>
          </p:nvSpPr>
          <p:spPr>
            <a:xfrm>
              <a:off x="647700" y="1637497"/>
              <a:ext cx="58702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a / 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CA2D5F-37A8-484E-8678-B2A0E1988CA6}"/>
                </a:ext>
              </a:extLst>
            </p:cNvPr>
            <p:cNvSpPr/>
            <p:nvPr/>
          </p:nvSpPr>
          <p:spPr>
            <a:xfrm>
              <a:off x="1149439" y="2398738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D7DC09-4B87-4647-905B-9E0E17421011}"/>
                </a:ext>
              </a:extLst>
            </p:cNvPr>
            <p:cNvSpPr/>
            <p:nvPr/>
          </p:nvSpPr>
          <p:spPr>
            <a:xfrm>
              <a:off x="1753544" y="2398738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A9C7FF-AA03-4716-8DC0-BC392EBCDC39}"/>
                </a:ext>
              </a:extLst>
            </p:cNvPr>
            <p:cNvSpPr/>
            <p:nvPr/>
          </p:nvSpPr>
          <p:spPr>
            <a:xfrm>
              <a:off x="2357649" y="2398737"/>
              <a:ext cx="611065" cy="9810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B0C07A-D132-4F99-976E-D05148D6DECE}"/>
              </a:ext>
            </a:extLst>
          </p:cNvPr>
          <p:cNvSpPr txBox="1"/>
          <p:nvPr/>
        </p:nvSpPr>
        <p:spPr>
          <a:xfrm>
            <a:off x="352425" y="5509855"/>
            <a:ext cx="6206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R 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C685A5-F115-46CC-992C-BBD34E641B30}"/>
              </a:ext>
            </a:extLst>
          </p:cNvPr>
          <p:cNvSpPr txBox="1"/>
          <p:nvPr/>
        </p:nvSpPr>
        <p:spPr>
          <a:xfrm>
            <a:off x="352425" y="6153150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&lt; 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3DF7E8-003F-4135-818D-2663F8FDE95B}"/>
              </a:ext>
            </a:extLst>
          </p:cNvPr>
          <p:cNvSpPr txBox="1"/>
          <p:nvPr/>
        </p:nvSpPr>
        <p:spPr>
          <a:xfrm>
            <a:off x="1448011" y="6153150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&gt; 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C908F6-B2F7-4E3D-B08F-B0DFE8F9D171}"/>
              </a:ext>
            </a:extLst>
          </p:cNvPr>
          <p:cNvSpPr txBox="1"/>
          <p:nvPr/>
        </p:nvSpPr>
        <p:spPr>
          <a:xfrm>
            <a:off x="2375078" y="6161113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= 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BDD4CA-F132-433E-BFD5-AB517F9E7275}"/>
              </a:ext>
            </a:extLst>
          </p:cNvPr>
          <p:cNvSpPr txBox="1"/>
          <p:nvPr/>
        </p:nvSpPr>
        <p:spPr>
          <a:xfrm>
            <a:off x="3470664" y="6161113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~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D3550D-0BFE-431B-A9F8-DE0A4DDA6207}"/>
              </a:ext>
            </a:extLst>
          </p:cNvPr>
          <p:cNvSpPr txBox="1"/>
          <p:nvPr/>
        </p:nvSpPr>
        <p:spPr>
          <a:xfrm>
            <a:off x="4583983" y="615315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 </a:t>
            </a:r>
            <a:r>
              <a:rPr lang="sv-SE" dirty="0"/>
              <a:t>≠</a:t>
            </a:r>
            <a:r>
              <a:rPr lang="sv-SE" sz="1700" dirty="0"/>
              <a:t> b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82CFC802-0004-4CCD-9911-CF7B2E77F69B}"/>
              </a:ext>
            </a:extLst>
          </p:cNvPr>
          <p:cNvSpPr/>
          <p:nvPr/>
        </p:nvSpPr>
        <p:spPr>
          <a:xfrm>
            <a:off x="1258765" y="1058793"/>
            <a:ext cx="98397" cy="40729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196768AA-F8DF-4A12-9885-4485EE3FE597}"/>
              </a:ext>
            </a:extLst>
          </p:cNvPr>
          <p:cNvSpPr/>
          <p:nvPr/>
        </p:nvSpPr>
        <p:spPr>
          <a:xfrm>
            <a:off x="3095104" y="1058793"/>
            <a:ext cx="98397" cy="40729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991527-594D-4686-97C2-998313C99AAF}"/>
              </a:ext>
            </a:extLst>
          </p:cNvPr>
          <p:cNvSpPr txBox="1"/>
          <p:nvPr/>
        </p:nvSpPr>
        <p:spPr>
          <a:xfrm>
            <a:off x="660372" y="1599344"/>
            <a:ext cx="15533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.add(), .delete()</a:t>
            </a:r>
          </a:p>
        </p:txBody>
      </p:sp>
    </p:spTree>
    <p:extLst>
      <p:ext uri="{BB962C8B-B14F-4D97-AF65-F5344CB8AC3E}">
        <p14:creationId xmlns:p14="http://schemas.microsoft.com/office/powerpoint/2010/main" val="3359286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3DE20-600B-4C1E-BF32-85557695A879}"/>
              </a:ext>
            </a:extLst>
          </p:cNvPr>
          <p:cNvSpPr txBox="1"/>
          <p:nvPr/>
        </p:nvSpPr>
        <p:spPr>
          <a:xfrm>
            <a:off x="-1" y="0"/>
            <a:ext cx="223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Concrete Object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C685A5-F115-46CC-992C-BBD34E641B30}"/>
              </a:ext>
            </a:extLst>
          </p:cNvPr>
          <p:cNvSpPr txBox="1"/>
          <p:nvPr/>
        </p:nvSpPr>
        <p:spPr>
          <a:xfrm>
            <a:off x="561975" y="1637497"/>
            <a:ext cx="11131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.repr() = ...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FA6B68-7D1C-43D5-99AE-C6F0C1975088}"/>
              </a:ext>
            </a:extLst>
          </p:cNvPr>
          <p:cNvGrpSpPr/>
          <p:nvPr/>
        </p:nvGrpSpPr>
        <p:grpSpPr>
          <a:xfrm>
            <a:off x="561975" y="2454047"/>
            <a:ext cx="5482586" cy="353943"/>
            <a:chOff x="561975" y="2280792"/>
            <a:chExt cx="5482586" cy="3539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5A61E0-C3D8-46C8-A686-2D405EAFE6A9}"/>
                </a:ext>
              </a:extLst>
            </p:cNvPr>
            <p:cNvSpPr txBox="1"/>
            <p:nvPr/>
          </p:nvSpPr>
          <p:spPr>
            <a:xfrm>
              <a:off x="561975" y="2280792"/>
              <a:ext cx="169001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.setProperty(obj)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7E2C3C-CD6A-4BCA-8516-F62D3A44857F}"/>
                </a:ext>
              </a:extLst>
            </p:cNvPr>
            <p:cNvSpPr txBox="1"/>
            <p:nvPr/>
          </p:nvSpPr>
          <p:spPr>
            <a:xfrm>
              <a:off x="4410075" y="2280792"/>
              <a:ext cx="163448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.getProperty() =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A2397FA-8A65-4701-A7C8-F32E125B3668}"/>
              </a:ext>
            </a:extLst>
          </p:cNvPr>
          <p:cNvGrpSpPr/>
          <p:nvPr/>
        </p:nvGrpSpPr>
        <p:grpSpPr>
          <a:xfrm>
            <a:off x="561975" y="2788737"/>
            <a:ext cx="6200775" cy="1213365"/>
            <a:chOff x="561975" y="2634735"/>
            <a:chExt cx="6200775" cy="121336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71ED81A-3AFA-4912-AC34-68EC6AA7AAEB}"/>
                </a:ext>
              </a:extLst>
            </p:cNvPr>
            <p:cNvGrpSpPr/>
            <p:nvPr/>
          </p:nvGrpSpPr>
          <p:grpSpPr>
            <a:xfrm>
              <a:off x="561975" y="2634735"/>
              <a:ext cx="1569148" cy="1213365"/>
              <a:chOff x="561975" y="2634735"/>
              <a:chExt cx="1569148" cy="12133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DDC497-FCBB-436C-BE96-0E84C0C2D1E9}"/>
                  </a:ext>
                </a:extLst>
              </p:cNvPr>
              <p:cNvSpPr txBox="1"/>
              <p:nvPr/>
            </p:nvSpPr>
            <p:spPr>
              <a:xfrm>
                <a:off x="561975" y="2634735"/>
                <a:ext cx="156914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700" dirty="0"/>
                  <a:t>.force(... forces)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7C7DAF8-A1FD-4692-942F-A640018E51F8}"/>
                  </a:ext>
                </a:extLst>
              </p:cNvPr>
              <p:cNvCxnSpPr/>
              <p:nvPr/>
            </p:nvCxnSpPr>
            <p:spPr>
              <a:xfrm flipV="1">
                <a:off x="916013" y="3105150"/>
                <a:ext cx="988987" cy="7429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254861-83C5-4587-958C-AD98DB205249}"/>
                </a:ext>
              </a:extLst>
            </p:cNvPr>
            <p:cNvGrpSpPr/>
            <p:nvPr/>
          </p:nvGrpSpPr>
          <p:grpSpPr>
            <a:xfrm>
              <a:off x="4410075" y="2634735"/>
              <a:ext cx="2352675" cy="794265"/>
              <a:chOff x="4410075" y="2634735"/>
              <a:chExt cx="2352675" cy="79426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6A88CF-98C5-484B-9294-BFBDCFAD6A85}"/>
                  </a:ext>
                </a:extLst>
              </p:cNvPr>
              <p:cNvSpPr txBox="1"/>
              <p:nvPr/>
            </p:nvSpPr>
            <p:spPr>
              <a:xfrm>
                <a:off x="4410075" y="2634735"/>
                <a:ext cx="1146596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700" dirty="0"/>
                  <a:t>.move(t) = </a:t>
                </a:r>
              </a:p>
            </p:txBody>
          </p:sp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6F3919DD-8C87-416A-B633-31B80C9DBDEB}"/>
                  </a:ext>
                </a:extLst>
              </p:cNvPr>
              <p:cNvSpPr/>
              <p:nvPr/>
            </p:nvSpPr>
            <p:spPr>
              <a:xfrm>
                <a:off x="4752975" y="2988678"/>
                <a:ext cx="180975" cy="440322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2E217B43-1027-46DD-BAF6-6FCFB01D4B20}"/>
                  </a:ext>
                </a:extLst>
              </p:cNvPr>
              <p:cNvSpPr/>
              <p:nvPr/>
            </p:nvSpPr>
            <p:spPr>
              <a:xfrm>
                <a:off x="6581775" y="2988678"/>
                <a:ext cx="180975" cy="440322"/>
              </a:xfrm>
              <a:prstGeom prst="righ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908E52-725A-4BF8-8226-0EAE72479471}"/>
              </a:ext>
            </a:extLst>
          </p:cNvPr>
          <p:cNvGrpSpPr/>
          <p:nvPr/>
        </p:nvGrpSpPr>
        <p:grpSpPr>
          <a:xfrm>
            <a:off x="561975" y="4434960"/>
            <a:ext cx="3586162" cy="1969084"/>
            <a:chOff x="561975" y="4434960"/>
            <a:chExt cx="3586162" cy="19690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BDC6C9-3774-4F65-B074-B12B7088E075}"/>
                </a:ext>
              </a:extLst>
            </p:cNvPr>
            <p:cNvSpPr txBox="1"/>
            <p:nvPr/>
          </p:nvSpPr>
          <p:spPr>
            <a:xfrm>
              <a:off x="561975" y="4434960"/>
              <a:ext cx="180991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.compound(other)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E31749-26D9-4133-868B-3026F2508E38}"/>
                </a:ext>
              </a:extLst>
            </p:cNvPr>
            <p:cNvSpPr/>
            <p:nvPr/>
          </p:nvSpPr>
          <p:spPr>
            <a:xfrm>
              <a:off x="902964" y="5384869"/>
              <a:ext cx="1211586" cy="101917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7578F10-8500-4015-9C2A-B9366729842D}"/>
                </a:ext>
              </a:extLst>
            </p:cNvPr>
            <p:cNvSpPr/>
            <p:nvPr/>
          </p:nvSpPr>
          <p:spPr>
            <a:xfrm>
              <a:off x="2936551" y="4875281"/>
              <a:ext cx="1211586" cy="101917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63DD58-E0F5-4A46-97CD-8F7513ECF6AB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 flipV="1">
              <a:off x="2114550" y="5384869"/>
              <a:ext cx="822001" cy="509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6A5257-1C36-4786-A3BA-1C09B92456EC}"/>
              </a:ext>
            </a:extLst>
          </p:cNvPr>
          <p:cNvGrpSpPr/>
          <p:nvPr/>
        </p:nvGrpSpPr>
        <p:grpSpPr>
          <a:xfrm>
            <a:off x="561975" y="704850"/>
            <a:ext cx="2533129" cy="643295"/>
            <a:chOff x="561975" y="704850"/>
            <a:chExt cx="2533129" cy="6432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EA2B13-96AF-4F74-979A-F9C4CB4EE7A4}"/>
                </a:ext>
              </a:extLst>
            </p:cNvPr>
            <p:cNvSpPr txBox="1"/>
            <p:nvPr/>
          </p:nvSpPr>
          <p:spPr>
            <a:xfrm>
              <a:off x="561975" y="704850"/>
              <a:ext cx="253312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.constructor(other type) =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38E76A-343D-4CCF-A795-7B8FEF067CC1}"/>
                </a:ext>
              </a:extLst>
            </p:cNvPr>
            <p:cNvSpPr txBox="1"/>
            <p:nvPr/>
          </p:nvSpPr>
          <p:spPr>
            <a:xfrm>
              <a:off x="916013" y="994202"/>
              <a:ext cx="182505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Virutal object type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EB46809-CA91-4CF4-8D00-8D9F044F5DC6}"/>
              </a:ext>
            </a:extLst>
          </p:cNvPr>
          <p:cNvSpPr txBox="1"/>
          <p:nvPr/>
        </p:nvSpPr>
        <p:spPr>
          <a:xfrm>
            <a:off x="561975" y="1997130"/>
            <a:ext cx="15533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.add(), .delete()</a:t>
            </a:r>
          </a:p>
        </p:txBody>
      </p:sp>
    </p:spTree>
    <p:extLst>
      <p:ext uri="{BB962C8B-B14F-4D97-AF65-F5344CB8AC3E}">
        <p14:creationId xmlns:p14="http://schemas.microsoft.com/office/powerpoint/2010/main" val="47315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3DE20-600B-4C1E-BF32-85557695A879}"/>
              </a:ext>
            </a:extLst>
          </p:cNvPr>
          <p:cNvSpPr txBox="1"/>
          <p:nvPr/>
        </p:nvSpPr>
        <p:spPr>
          <a:xfrm>
            <a:off x="-1" y="0"/>
            <a:ext cx="223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A2B13-96AF-4F74-979A-F9C4CB4EE7A4}"/>
              </a:ext>
            </a:extLst>
          </p:cNvPr>
          <p:cNvSpPr txBox="1"/>
          <p:nvPr/>
        </p:nvSpPr>
        <p:spPr>
          <a:xfrm>
            <a:off x="561975" y="704850"/>
            <a:ext cx="253312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.constructor(other type) =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C685A5-F115-46CC-992C-BBD34E641B30}"/>
              </a:ext>
            </a:extLst>
          </p:cNvPr>
          <p:cNvSpPr txBox="1"/>
          <p:nvPr/>
        </p:nvSpPr>
        <p:spPr>
          <a:xfrm>
            <a:off x="561975" y="1897380"/>
            <a:ext cx="11131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.repr() = ...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A61E0-C3D8-46C8-A686-2D405EAFE6A9}"/>
              </a:ext>
            </a:extLst>
          </p:cNvPr>
          <p:cNvSpPr txBox="1"/>
          <p:nvPr/>
        </p:nvSpPr>
        <p:spPr>
          <a:xfrm>
            <a:off x="561975" y="2540675"/>
            <a:ext cx="104926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.exec(obj)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7701EAE2-287F-4820-B727-B2043CF84DD3}"/>
              </a:ext>
            </a:extLst>
          </p:cNvPr>
          <p:cNvSpPr/>
          <p:nvPr/>
        </p:nvSpPr>
        <p:spPr>
          <a:xfrm>
            <a:off x="1087655" y="1058793"/>
            <a:ext cx="125128" cy="35394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614A153C-78C7-4455-AF78-38803387F207}"/>
              </a:ext>
            </a:extLst>
          </p:cNvPr>
          <p:cNvSpPr/>
          <p:nvPr/>
        </p:nvSpPr>
        <p:spPr>
          <a:xfrm>
            <a:off x="3003082" y="1058793"/>
            <a:ext cx="125128" cy="35394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442A-B994-413F-BA93-12CBD5BB89CC}"/>
              </a:ext>
            </a:extLst>
          </p:cNvPr>
          <p:cNvSpPr txBox="1"/>
          <p:nvPr/>
        </p:nvSpPr>
        <p:spPr>
          <a:xfrm>
            <a:off x="1212783" y="1070624"/>
            <a:ext cx="28886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2EA713-C6F8-4DD0-9B97-A265C6DBD6A6}"/>
              </a:ext>
            </a:extLst>
          </p:cNvPr>
          <p:cNvSpPr txBox="1"/>
          <p:nvPr/>
        </p:nvSpPr>
        <p:spPr>
          <a:xfrm>
            <a:off x="1539677" y="1060176"/>
            <a:ext cx="2984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1B45A-DD35-41B9-A575-AF0FFCAF6C28}"/>
              </a:ext>
            </a:extLst>
          </p:cNvPr>
          <p:cNvSpPr txBox="1"/>
          <p:nvPr/>
        </p:nvSpPr>
        <p:spPr>
          <a:xfrm>
            <a:off x="1939894" y="1070623"/>
            <a:ext cx="27764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E2662-7E6A-4AE9-A427-3DC3605199D5}"/>
              </a:ext>
            </a:extLst>
          </p:cNvPr>
          <p:cNvSpPr txBox="1"/>
          <p:nvPr/>
        </p:nvSpPr>
        <p:spPr>
          <a:xfrm>
            <a:off x="2252020" y="1060590"/>
            <a:ext cx="2984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B58F5-840C-409B-BADE-33F631EE419B}"/>
              </a:ext>
            </a:extLst>
          </p:cNvPr>
          <p:cNvSpPr txBox="1"/>
          <p:nvPr/>
        </p:nvSpPr>
        <p:spPr>
          <a:xfrm>
            <a:off x="2589555" y="1070622"/>
            <a:ext cx="29367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773884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05E4-9E2A-45EB-AE90-721E6F23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First valve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ACC449-2F80-4437-9BFF-E37AE0B55F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187906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4205246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7639334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164883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2492569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112931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24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~(a + 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57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~(a - 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09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~(a * 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738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~(a / 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63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~a + 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239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~a - 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872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~a * 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5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~a / ~b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43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009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5A5F-7BF4-499C-A0B2-965CC80C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94232-DC0C-4851-AE7C-A94A1226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Linear: ax+b</a:t>
            </a:r>
          </a:p>
          <a:p>
            <a:r>
              <a:rPr lang="sv-SE" dirty="0"/>
              <a:t>Quadratic: a(x-h)² + k</a:t>
            </a:r>
          </a:p>
          <a:p>
            <a:r>
              <a:rPr lang="sv-SE" dirty="0"/>
              <a:t>Absolute value: a|x-h| + k</a:t>
            </a:r>
          </a:p>
          <a:p>
            <a:r>
              <a:rPr lang="sv-SE" dirty="0"/>
              <a:t>First fractional: a/(x-h) + k</a:t>
            </a:r>
          </a:p>
          <a:p>
            <a:r>
              <a:rPr lang="sv-SE" dirty="0"/>
              <a:t>First radical: a √(x-h) + k</a:t>
            </a:r>
          </a:p>
          <a:p>
            <a:r>
              <a:rPr lang="sv-SE" dirty="0"/>
              <a:t>Exponential: ab^(x-h) + k</a:t>
            </a:r>
          </a:p>
          <a:p>
            <a:r>
              <a:rPr lang="sv-SE" dirty="0"/>
              <a:t>Logarithmic: a log(x-h) + k</a:t>
            </a:r>
          </a:p>
        </p:txBody>
      </p:sp>
    </p:spTree>
    <p:extLst>
      <p:ext uri="{BB962C8B-B14F-4D97-AF65-F5344CB8AC3E}">
        <p14:creationId xmlns:p14="http://schemas.microsoft.com/office/powerpoint/2010/main" val="3384106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04A6-BE4B-409F-AD44-425E716B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Cartesian valve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FBB2E-F9D9-474D-9831-F3663BA62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Prime Cartesian factor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Combined with shapes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A0BCA9-ACB3-447F-A69A-38034F5C1117}"/>
              </a:ext>
            </a:extLst>
          </p:cNvPr>
          <p:cNvGrpSpPr/>
          <p:nvPr/>
        </p:nvGrpSpPr>
        <p:grpSpPr>
          <a:xfrm>
            <a:off x="4339119" y="1909620"/>
            <a:ext cx="3513761" cy="2146761"/>
            <a:chOff x="4339119" y="1909620"/>
            <a:chExt cx="3513761" cy="2146761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D8DC7E8F-0F6F-4C62-831C-9D55E8DD08FE}"/>
                </a:ext>
              </a:extLst>
            </p:cNvPr>
            <p:cNvSpPr/>
            <p:nvPr/>
          </p:nvSpPr>
          <p:spPr>
            <a:xfrm>
              <a:off x="4637069" y="1909620"/>
              <a:ext cx="3215811" cy="1777429"/>
            </a:xfrm>
            <a:prstGeom prst="rt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D6857E-958D-49A9-B880-CC04507FB561}"/>
                </a:ext>
              </a:extLst>
            </p:cNvPr>
            <p:cNvSpPr txBox="1"/>
            <p:nvPr/>
          </p:nvSpPr>
          <p:spPr>
            <a:xfrm>
              <a:off x="5947025" y="3687049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25B749-F1A9-477C-8780-249F2418855D}"/>
                </a:ext>
              </a:extLst>
            </p:cNvPr>
            <p:cNvSpPr txBox="1"/>
            <p:nvPr/>
          </p:nvSpPr>
          <p:spPr>
            <a:xfrm>
              <a:off x="4339119" y="2613668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F7AC6A-9A7F-4B56-9998-475B9D7ABE1C}"/>
                </a:ext>
              </a:extLst>
            </p:cNvPr>
            <p:cNvSpPr txBox="1"/>
            <p:nvPr/>
          </p:nvSpPr>
          <p:spPr>
            <a:xfrm>
              <a:off x="6096000" y="2421370"/>
              <a:ext cx="10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0000"/>
                  </a:solidFill>
                </a:rPr>
                <a:t>√(a²+b²)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475744-5B2B-4C69-A9B3-95765D746C77}"/>
                </a:ext>
              </a:extLst>
            </p:cNvPr>
            <p:cNvSpPr txBox="1"/>
            <p:nvPr/>
          </p:nvSpPr>
          <p:spPr>
            <a:xfrm>
              <a:off x="7219950" y="3386447"/>
              <a:ext cx="25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BD2326-EB65-4F87-B41B-EA1EB4EEE02E}"/>
                </a:ext>
              </a:extLst>
            </p:cNvPr>
            <p:cNvSpPr txBox="1"/>
            <p:nvPr/>
          </p:nvSpPr>
          <p:spPr>
            <a:xfrm>
              <a:off x="4583792" y="2034981"/>
              <a:ext cx="655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90-</a:t>
              </a:r>
              <a:r>
                <a:rPr lang="el-GR" dirty="0"/>
                <a:t>α</a:t>
              </a:r>
              <a:endParaRPr lang="sv-SE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091D91-BC6E-4443-BF36-D0EC123CBA33}"/>
              </a:ext>
            </a:extLst>
          </p:cNvPr>
          <p:cNvGrpSpPr/>
          <p:nvPr/>
        </p:nvGrpSpPr>
        <p:grpSpPr>
          <a:xfrm>
            <a:off x="627694" y="4551183"/>
            <a:ext cx="3243634" cy="1625780"/>
            <a:chOff x="496160" y="4541178"/>
            <a:chExt cx="3243634" cy="1625780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3EE522F-6D8A-4762-8C7E-312A5B282FEA}"/>
                </a:ext>
              </a:extLst>
            </p:cNvPr>
            <p:cNvSpPr/>
            <p:nvPr/>
          </p:nvSpPr>
          <p:spPr>
            <a:xfrm>
              <a:off x="622446" y="4541178"/>
              <a:ext cx="2963238" cy="1286464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10BDDE-5564-42E5-8878-C1FAAEE1A70E}"/>
                </a:ext>
              </a:extLst>
            </p:cNvPr>
            <p:cNvCxnSpPr>
              <a:cxnSpLocks/>
              <a:stCxn id="8" idx="0"/>
              <a:endCxn id="8" idx="3"/>
            </p:cNvCxnSpPr>
            <p:nvPr/>
          </p:nvCxnSpPr>
          <p:spPr>
            <a:xfrm>
              <a:off x="2104065" y="4541178"/>
              <a:ext cx="0" cy="128646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B14204-FA97-42E6-A09B-5EBC348DB4CE}"/>
                </a:ext>
              </a:extLst>
            </p:cNvPr>
            <p:cNvSpPr txBox="1"/>
            <p:nvPr/>
          </p:nvSpPr>
          <p:spPr>
            <a:xfrm>
              <a:off x="2695900" y="5797626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1CEC59-892E-4814-95F5-E0811A7EBDB9}"/>
                </a:ext>
              </a:extLst>
            </p:cNvPr>
            <p:cNvSpPr txBox="1"/>
            <p:nvPr/>
          </p:nvSpPr>
          <p:spPr>
            <a:xfrm>
              <a:off x="1214281" y="5771671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4C7DE3-67CD-48AD-98F6-99389D77D7B2}"/>
                </a:ext>
              </a:extLst>
            </p:cNvPr>
            <p:cNvSpPr txBox="1"/>
            <p:nvPr/>
          </p:nvSpPr>
          <p:spPr>
            <a:xfrm>
              <a:off x="2061256" y="4999744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22DEE5-37F4-4A04-AB22-8D252E1ED2CE}"/>
                </a:ext>
              </a:extLst>
            </p:cNvPr>
            <p:cNvSpPr txBox="1"/>
            <p:nvPr/>
          </p:nvSpPr>
          <p:spPr>
            <a:xfrm>
              <a:off x="496160" y="4938393"/>
              <a:ext cx="963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0000"/>
                  </a:solidFill>
                </a:rPr>
                <a:t>√(a²+b²)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1600C4-E28C-4C92-9B82-E25E0E061990}"/>
                </a:ext>
              </a:extLst>
            </p:cNvPr>
            <p:cNvSpPr txBox="1"/>
            <p:nvPr/>
          </p:nvSpPr>
          <p:spPr>
            <a:xfrm>
              <a:off x="2786273" y="4937780"/>
              <a:ext cx="953521" cy="383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0000"/>
                  </a:solidFill>
                </a:rPr>
                <a:t>√(a²+b²)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7BFF1A-7561-4258-B3FF-4812C36893DD}"/>
                </a:ext>
              </a:extLst>
            </p:cNvPr>
            <p:cNvSpPr txBox="1"/>
            <p:nvPr/>
          </p:nvSpPr>
          <p:spPr>
            <a:xfrm>
              <a:off x="3099714" y="5477329"/>
              <a:ext cx="25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1C38B6-1670-4E6E-AC06-F01DC9A3111E}"/>
                </a:ext>
              </a:extLst>
            </p:cNvPr>
            <p:cNvSpPr txBox="1"/>
            <p:nvPr/>
          </p:nvSpPr>
          <p:spPr>
            <a:xfrm>
              <a:off x="806152" y="5520274"/>
              <a:ext cx="25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244252-6C9A-41EC-B647-B7A2357A6266}"/>
                </a:ext>
              </a:extLst>
            </p:cNvPr>
            <p:cNvSpPr txBox="1"/>
            <p:nvPr/>
          </p:nvSpPr>
          <p:spPr>
            <a:xfrm>
              <a:off x="2048121" y="4753114"/>
              <a:ext cx="775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90-</a:t>
              </a:r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6DE168-56B5-4EFA-9CAD-13E81EEAA69D}"/>
                </a:ext>
              </a:extLst>
            </p:cNvPr>
            <p:cNvSpPr txBox="1"/>
            <p:nvPr/>
          </p:nvSpPr>
          <p:spPr>
            <a:xfrm>
              <a:off x="1586426" y="4753114"/>
              <a:ext cx="775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90-</a:t>
              </a:r>
              <a:r>
                <a:rPr lang="el-GR" dirty="0"/>
                <a:t>α</a:t>
              </a:r>
              <a:endParaRPr lang="sv-SE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2FBDE4-20FB-42A7-BB9A-CA24B0D66237}"/>
              </a:ext>
            </a:extLst>
          </p:cNvPr>
          <p:cNvGrpSpPr/>
          <p:nvPr/>
        </p:nvGrpSpPr>
        <p:grpSpPr>
          <a:xfrm>
            <a:off x="3899276" y="4541178"/>
            <a:ext cx="1475585" cy="1585018"/>
            <a:chOff x="3947671" y="4541178"/>
            <a:chExt cx="1475585" cy="1585018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02E0C6F-F80C-4A17-AD63-FEAB6D3E3C41}"/>
                </a:ext>
              </a:extLst>
            </p:cNvPr>
            <p:cNvSpPr/>
            <p:nvPr/>
          </p:nvSpPr>
          <p:spPr>
            <a:xfrm>
              <a:off x="4002640" y="4541178"/>
              <a:ext cx="1289304" cy="1286464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169197-DA6D-4740-9FC3-F23D27490972}"/>
                </a:ext>
              </a:extLst>
            </p:cNvPr>
            <p:cNvCxnSpPr>
              <a:cxnSpLocks/>
              <a:stCxn id="9" idx="0"/>
              <a:endCxn id="9" idx="3"/>
            </p:cNvCxnSpPr>
            <p:nvPr/>
          </p:nvCxnSpPr>
          <p:spPr>
            <a:xfrm>
              <a:off x="4647292" y="4541178"/>
              <a:ext cx="0" cy="128646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AB2974-0B54-4458-89F2-FAA69D996164}"/>
                </a:ext>
              </a:extLst>
            </p:cNvPr>
            <p:cNvSpPr txBox="1"/>
            <p:nvPr/>
          </p:nvSpPr>
          <p:spPr>
            <a:xfrm>
              <a:off x="4870038" y="5530279"/>
              <a:ext cx="417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60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3B4B55-63F2-4DC0-923A-13A9E08FB4EB}"/>
                </a:ext>
              </a:extLst>
            </p:cNvPr>
            <p:cNvSpPr txBox="1"/>
            <p:nvPr/>
          </p:nvSpPr>
          <p:spPr>
            <a:xfrm>
              <a:off x="4016166" y="5537113"/>
              <a:ext cx="417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60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6C8775-112B-4E10-A4B6-8B49C6003395}"/>
                </a:ext>
              </a:extLst>
            </p:cNvPr>
            <p:cNvSpPr txBox="1"/>
            <p:nvPr/>
          </p:nvSpPr>
          <p:spPr>
            <a:xfrm>
              <a:off x="4554262" y="4611189"/>
              <a:ext cx="417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30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514D42-7643-4E8E-A862-AA2BB5DB21B3}"/>
                </a:ext>
              </a:extLst>
            </p:cNvPr>
            <p:cNvSpPr txBox="1"/>
            <p:nvPr/>
          </p:nvSpPr>
          <p:spPr>
            <a:xfrm>
              <a:off x="4820643" y="5733189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7690D3-A273-4A9A-99E3-91915DCD2CA1}"/>
                </a:ext>
              </a:extLst>
            </p:cNvPr>
            <p:cNvSpPr txBox="1"/>
            <p:nvPr/>
          </p:nvSpPr>
          <p:spPr>
            <a:xfrm>
              <a:off x="4236151" y="5756864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F766D5-4D85-4E89-9FC2-942A8ABE3220}"/>
                </a:ext>
              </a:extLst>
            </p:cNvPr>
            <p:cNvSpPr txBox="1"/>
            <p:nvPr/>
          </p:nvSpPr>
          <p:spPr>
            <a:xfrm>
              <a:off x="4405287" y="5125496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D942CA-E6FD-464D-87A9-6EE6DEFAF49F}"/>
                </a:ext>
              </a:extLst>
            </p:cNvPr>
            <p:cNvSpPr txBox="1"/>
            <p:nvPr/>
          </p:nvSpPr>
          <p:spPr>
            <a:xfrm>
              <a:off x="4965641" y="4987523"/>
              <a:ext cx="457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0000"/>
                  </a:solidFill>
                </a:rPr>
                <a:t>2a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33D89E-A387-477D-9C59-598CEBDCFBC8}"/>
                </a:ext>
              </a:extLst>
            </p:cNvPr>
            <p:cNvSpPr txBox="1"/>
            <p:nvPr/>
          </p:nvSpPr>
          <p:spPr>
            <a:xfrm>
              <a:off x="3947671" y="4947785"/>
              <a:ext cx="457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0000"/>
                  </a:solidFill>
                </a:rPr>
                <a:t>2a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3FEAE9-E4DC-489B-989B-958DAB8C26EB}"/>
                </a:ext>
              </a:extLst>
            </p:cNvPr>
            <p:cNvSpPr txBox="1"/>
            <p:nvPr/>
          </p:nvSpPr>
          <p:spPr>
            <a:xfrm>
              <a:off x="4309052" y="4613394"/>
              <a:ext cx="417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30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18CDC8D-DCFE-4652-89A0-EA096F506CBD}"/>
              </a:ext>
            </a:extLst>
          </p:cNvPr>
          <p:cNvGrpSpPr/>
          <p:nvPr/>
        </p:nvGrpSpPr>
        <p:grpSpPr>
          <a:xfrm>
            <a:off x="5493146" y="4442232"/>
            <a:ext cx="2389151" cy="1683964"/>
            <a:chOff x="5493146" y="4442232"/>
            <a:chExt cx="2389151" cy="168396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8FDBCD7-06C1-4BFA-8804-D1BF6643C847}"/>
                </a:ext>
              </a:extLst>
            </p:cNvPr>
            <p:cNvSpPr/>
            <p:nvPr/>
          </p:nvSpPr>
          <p:spPr>
            <a:xfrm>
              <a:off x="5493146" y="4541178"/>
              <a:ext cx="2139554" cy="1286464"/>
            </a:xfrm>
            <a:prstGeom prst="parallelogram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8F27ED-CF89-47D2-8BD0-9A5A34923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3146" y="4541178"/>
              <a:ext cx="2139555" cy="128646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7F01F1-FD43-4304-B339-F6E3BB6FF91B}"/>
                </a:ext>
              </a:extLst>
            </p:cNvPr>
            <p:cNvCxnSpPr>
              <a:cxnSpLocks/>
            </p:cNvCxnSpPr>
            <p:nvPr/>
          </p:nvCxnSpPr>
          <p:spPr>
            <a:xfrm>
              <a:off x="5830278" y="4541178"/>
              <a:ext cx="1459522" cy="128646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4B06EA5-7D15-4239-88B6-6B5E73568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2700" y="4541180"/>
              <a:ext cx="1" cy="128646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71B354E-458C-4425-8FD5-A2F2D7984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8702" y="5827642"/>
              <a:ext cx="335977" cy="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7927E3-DFC2-4E8E-895F-089392593BD2}"/>
                </a:ext>
              </a:extLst>
            </p:cNvPr>
            <p:cNvSpPr txBox="1"/>
            <p:nvPr/>
          </p:nvSpPr>
          <p:spPr>
            <a:xfrm>
              <a:off x="6507476" y="5756864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49B3EF7-197B-4511-B66C-851EF64F8F1E}"/>
                </a:ext>
              </a:extLst>
            </p:cNvPr>
            <p:cNvSpPr txBox="1"/>
            <p:nvPr/>
          </p:nvSpPr>
          <p:spPr>
            <a:xfrm>
              <a:off x="7584347" y="5009749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b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36133A3-C8AD-43CF-88EB-48DCBFFC9D0C}"/>
                </a:ext>
              </a:extLst>
            </p:cNvPr>
            <p:cNvSpPr txBox="1"/>
            <p:nvPr/>
          </p:nvSpPr>
          <p:spPr>
            <a:xfrm>
              <a:off x="7147664" y="4442232"/>
              <a:ext cx="25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B806983-06DE-4BFC-AB87-3D903E51D359}"/>
                </a:ext>
              </a:extLst>
            </p:cNvPr>
            <p:cNvSpPr txBox="1"/>
            <p:nvPr/>
          </p:nvSpPr>
          <p:spPr>
            <a:xfrm>
              <a:off x="5672002" y="5537113"/>
              <a:ext cx="25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5BB00B-DFEE-4E1C-B36F-7F6E4E313BFE}"/>
                </a:ext>
              </a:extLst>
            </p:cNvPr>
            <p:cNvSpPr txBox="1"/>
            <p:nvPr/>
          </p:nvSpPr>
          <p:spPr>
            <a:xfrm>
              <a:off x="7115085" y="4682261"/>
              <a:ext cx="643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90-</a:t>
              </a:r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0AC24AF-F68D-40D3-843C-0FCC91F95D31}"/>
                </a:ext>
              </a:extLst>
            </p:cNvPr>
            <p:cNvSpPr txBox="1"/>
            <p:nvPr/>
          </p:nvSpPr>
          <p:spPr>
            <a:xfrm>
              <a:off x="5942077" y="4753082"/>
              <a:ext cx="10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C000"/>
                  </a:solidFill>
                </a:rPr>
                <a:t>√(a²+b²)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3F84060-3DB3-4FA5-AEFD-3EB16CC73F90}"/>
              </a:ext>
            </a:extLst>
          </p:cNvPr>
          <p:cNvGrpSpPr/>
          <p:nvPr/>
        </p:nvGrpSpPr>
        <p:grpSpPr>
          <a:xfrm>
            <a:off x="7834547" y="4450786"/>
            <a:ext cx="2497532" cy="1696459"/>
            <a:chOff x="7834547" y="4450786"/>
            <a:chExt cx="2497532" cy="16964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A85257-E1D3-4252-987F-0EFCAF1B799F}"/>
                </a:ext>
              </a:extLst>
            </p:cNvPr>
            <p:cNvSpPr/>
            <p:nvPr/>
          </p:nvSpPr>
          <p:spPr>
            <a:xfrm>
              <a:off x="7916333" y="4541178"/>
              <a:ext cx="2139554" cy="12864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D2788D-A5FC-40C8-A84D-05BA1CFF35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6332" y="4541178"/>
              <a:ext cx="2139555" cy="128646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821162-4DBC-487A-8372-D8DD0EE4741C}"/>
                </a:ext>
              </a:extLst>
            </p:cNvPr>
            <p:cNvSpPr txBox="1"/>
            <p:nvPr/>
          </p:nvSpPr>
          <p:spPr>
            <a:xfrm>
              <a:off x="8108944" y="5537687"/>
              <a:ext cx="25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25045C-E08D-49EC-9DD0-CFEF22BA74CD}"/>
                </a:ext>
              </a:extLst>
            </p:cNvPr>
            <p:cNvSpPr txBox="1"/>
            <p:nvPr/>
          </p:nvSpPr>
          <p:spPr>
            <a:xfrm>
              <a:off x="9536816" y="4450786"/>
              <a:ext cx="25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0E2150-D8C1-46C8-816C-B8B796B41B63}"/>
                </a:ext>
              </a:extLst>
            </p:cNvPr>
            <p:cNvSpPr txBox="1"/>
            <p:nvPr/>
          </p:nvSpPr>
          <p:spPr>
            <a:xfrm>
              <a:off x="8875671" y="5777913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D4405A-B759-410A-B25C-3315597F2327}"/>
                </a:ext>
              </a:extLst>
            </p:cNvPr>
            <p:cNvSpPr txBox="1"/>
            <p:nvPr/>
          </p:nvSpPr>
          <p:spPr>
            <a:xfrm>
              <a:off x="10034129" y="4984869"/>
              <a:ext cx="297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1E82EF2-764B-480E-BD96-BA6B1B545E8D}"/>
                </a:ext>
              </a:extLst>
            </p:cNvPr>
            <p:cNvSpPr txBox="1"/>
            <p:nvPr/>
          </p:nvSpPr>
          <p:spPr>
            <a:xfrm>
              <a:off x="7834547" y="5321589"/>
              <a:ext cx="636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90-</a:t>
              </a:r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999558A-9CBE-43B7-8374-5D3466D3890C}"/>
                </a:ext>
              </a:extLst>
            </p:cNvPr>
            <p:cNvSpPr txBox="1"/>
            <p:nvPr/>
          </p:nvSpPr>
          <p:spPr>
            <a:xfrm>
              <a:off x="9536815" y="4720826"/>
              <a:ext cx="643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/>
                <a:t>90-</a:t>
              </a:r>
              <a:r>
                <a:rPr lang="el-GR" dirty="0"/>
                <a:t>α</a:t>
              </a:r>
              <a:endParaRPr lang="sv-SE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0AADAB-E301-4A63-89A5-E9B623AA9F3A}"/>
                </a:ext>
              </a:extLst>
            </p:cNvPr>
            <p:cNvSpPr txBox="1"/>
            <p:nvPr/>
          </p:nvSpPr>
          <p:spPr>
            <a:xfrm>
              <a:off x="8216295" y="4835547"/>
              <a:ext cx="101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C000"/>
                  </a:solidFill>
                </a:rPr>
                <a:t>√(a²+b²)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65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61B46-851A-4132-9811-9BBD17F0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/>
              <a:t>3 stora frågor på personlig utveckling:</a:t>
            </a:r>
          </a:p>
          <a:p>
            <a:r>
              <a:rPr lang="sv-SE" dirty="0"/>
              <a:t>Vart kommer man ifrån?</a:t>
            </a:r>
          </a:p>
          <a:p>
            <a:r>
              <a:rPr lang="sv-SE" dirty="0"/>
              <a:t>Var är man någonstans?</a:t>
            </a:r>
          </a:p>
          <a:p>
            <a:r>
              <a:rPr lang="sv-SE" dirty="0"/>
              <a:t>Vart ska man gå till?</a:t>
            </a:r>
          </a:p>
          <a:p>
            <a:endParaRPr lang="sv-SE" dirty="0"/>
          </a:p>
          <a:p>
            <a:pPr marL="0" indent="0">
              <a:buNone/>
            </a:pPr>
            <a:r>
              <a:rPr lang="sv-SE" dirty="0"/>
              <a:t>Svar:</a:t>
            </a:r>
          </a:p>
          <a:p>
            <a:r>
              <a:rPr lang="sv-SE" dirty="0"/>
              <a:t>Människan föds med en tom hjärna (utan någon kunskap)</a:t>
            </a:r>
          </a:p>
          <a:p>
            <a:r>
              <a:rPr lang="sv-SE" dirty="0"/>
              <a:t>Man är på en otrolig lång personutvecklande väg (</a:t>
            </a:r>
            <a:r>
              <a:rPr lang="sv-SE" dirty="0" err="1"/>
              <a:t>e.g</a:t>
            </a:r>
            <a:r>
              <a:rPr lang="sv-SE" dirty="0"/>
              <a:t>. Kunskaper)</a:t>
            </a:r>
          </a:p>
          <a:p>
            <a:r>
              <a:rPr lang="sv-SE" dirty="0"/>
              <a:t>Livets mål: Man lär sig nya saker och kämpar hårt för att förbättra levnadsstandard</a:t>
            </a:r>
          </a:p>
        </p:txBody>
      </p:sp>
      <p:pic>
        <p:nvPicPr>
          <p:cNvPr id="1026" name="Picture 2" descr="Premium Vector | Full stack logo design template idea">
            <a:extLst>
              <a:ext uri="{FF2B5EF4-FFF2-40B4-BE49-F238E27FC236}">
                <a16:creationId xmlns:a16="http://schemas.microsoft.com/office/drawing/2014/main" id="{C3CC3D74-E534-44AD-9DE0-14592B54C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64265-78E3-4A1F-C1E1-804945FF2AC5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gradFill>
            <a:gsLst>
              <a:gs pos="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solidFill>
                  <a:schemeClr val="bg1"/>
                </a:solidFill>
              </a:rPr>
              <a:t>Definition och abstrakt (Rätt svar)</a:t>
            </a:r>
            <a:endParaRPr lang="en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520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E8B4-585C-4E17-90D4-D27AC243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Port of Rayan (física)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A7E486-A55F-4EBB-919C-E73A66DF89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1154823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3543883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020675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Electromechanical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Thermodynamical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286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.constructor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Mass (Electric charge)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7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.energy (E)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P*t = F*s = ½mv² = </a:t>
                      </a:r>
                      <a:r>
                        <a:rPr lang="sv-SE" dirty="0">
                          <a:solidFill>
                            <a:srgbClr val="FFC000"/>
                          </a:solidFill>
                        </a:rPr>
                        <a:t>mgh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03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.power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E/t = (F*s)/t = (½mv²)/t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603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.force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P*t/s = E/s = m*a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56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.2force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F1 + 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135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.move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.2move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56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531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29A8-D39F-4599-99F3-7A514E04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Chemical compounds (quimicos)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3F5F95-F555-4336-A205-F79659CFFA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838705762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4019845275"/>
                    </a:ext>
                  </a:extLst>
                </a:gridCol>
                <a:gridCol w="5105397">
                  <a:extLst>
                    <a:ext uri="{9D8B030D-6E8A-4147-A177-3AD203B41FA5}">
                      <a16:colId xmlns:a16="http://schemas.microsoft.com/office/drawing/2014/main" val="1562044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Non-applicable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Applicable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99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61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a1 – 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a1 – a2 – 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a1 – a2 – a3 – 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06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a1 – a2 – a3 – a4 – 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90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a1 – a2 – a3 – a4 – a5 – 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664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a1 – ... – 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630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... – | a1 – ... – an | –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08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a1 – ~ – 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04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325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E98-28E3-4520-934F-CA24B04A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5F31E-CA4D-4DB9-AC55-FF0AB62AC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[GDP, GDP scaling, cash flow, a↑(income) a↓(costs) ...]</a:t>
            </a:r>
          </a:p>
        </p:txBody>
      </p:sp>
    </p:spTree>
    <p:extLst>
      <p:ext uri="{BB962C8B-B14F-4D97-AF65-F5344CB8AC3E}">
        <p14:creationId xmlns:p14="http://schemas.microsoft.com/office/powerpoint/2010/main" val="2254990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25BE8C-EAEE-4805-B302-7222C3459864}"/>
              </a:ext>
            </a:extLst>
          </p:cNvPr>
          <p:cNvSpPr txBox="1"/>
          <p:nvPr/>
        </p:nvSpPr>
        <p:spPr>
          <a:xfrm>
            <a:off x="0" y="0"/>
            <a:ext cx="22955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Personal lifestyle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B8143-8B60-4317-8D90-55AB4D350921}"/>
              </a:ext>
            </a:extLst>
          </p:cNvPr>
          <p:cNvSpPr txBox="1"/>
          <p:nvPr/>
        </p:nvSpPr>
        <p:spPr>
          <a:xfrm>
            <a:off x="995810" y="719040"/>
            <a:ext cx="41560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Identity(Personal information, personality ...)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B1CF9E-EA6B-44CD-B7EE-6F0D2421D1A5}"/>
              </a:ext>
            </a:extLst>
          </p:cNvPr>
          <p:cNvGrpSpPr/>
          <p:nvPr/>
        </p:nvGrpSpPr>
        <p:grpSpPr>
          <a:xfrm>
            <a:off x="1276350" y="1379548"/>
            <a:ext cx="1176302" cy="353943"/>
            <a:chOff x="1276350" y="1379548"/>
            <a:chExt cx="1176302" cy="3539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8D2B17-C48C-4C83-AE78-FB0CF47CDE66}"/>
                </a:ext>
              </a:extLst>
            </p:cNvPr>
            <p:cNvSpPr txBox="1"/>
            <p:nvPr/>
          </p:nvSpPr>
          <p:spPr>
            <a:xfrm>
              <a:off x="1541697" y="1379548"/>
              <a:ext cx="910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700" dirty="0"/>
                <a:t>Lifestyle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6AE5A6-8C94-4626-A2EC-CF89465F2F35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1276350" y="1548825"/>
              <a:ext cx="265347" cy="7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4D2B347-B4C0-488F-8A8B-9DA831FD0D96}"/>
              </a:ext>
            </a:extLst>
          </p:cNvPr>
          <p:cNvSpPr txBox="1"/>
          <p:nvPr/>
        </p:nvSpPr>
        <p:spPr>
          <a:xfrm rot="16200000">
            <a:off x="-90525" y="3460678"/>
            <a:ext cx="105830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b="1" dirty="0"/>
              <a:t>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D3C54-CE89-42BE-A151-169930EF0CDF}"/>
              </a:ext>
            </a:extLst>
          </p:cNvPr>
          <p:cNvSpPr txBox="1"/>
          <p:nvPr/>
        </p:nvSpPr>
        <p:spPr>
          <a:xfrm rot="16200000">
            <a:off x="70356" y="1114249"/>
            <a:ext cx="7720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b="1" dirty="0"/>
              <a:t>Statics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55239C-F35A-42F5-ADE5-A0BF653A41E2}"/>
              </a:ext>
            </a:extLst>
          </p:cNvPr>
          <p:cNvCxnSpPr/>
          <p:nvPr/>
        </p:nvCxnSpPr>
        <p:spPr>
          <a:xfrm>
            <a:off x="0" y="197167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2036F8-F1FB-40A4-AB59-B765B86FFC27}"/>
              </a:ext>
            </a:extLst>
          </p:cNvPr>
          <p:cNvSpPr txBox="1"/>
          <p:nvPr/>
        </p:nvSpPr>
        <p:spPr>
          <a:xfrm>
            <a:off x="1048645" y="2661584"/>
            <a:ext cx="11573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Production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43AB86-E9E8-48BF-A160-B43B4D17B566}"/>
              </a:ext>
            </a:extLst>
          </p:cNvPr>
          <p:cNvSpPr txBox="1"/>
          <p:nvPr/>
        </p:nvSpPr>
        <p:spPr>
          <a:xfrm>
            <a:off x="3040431" y="3551604"/>
            <a:ext cx="157491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700" dirty="0"/>
              <a:t>Entertainement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B5C87-8DD3-3B4A-A3FD-1C5DB7D6757F}"/>
              </a:ext>
            </a:extLst>
          </p:cNvPr>
          <p:cNvSpPr txBox="1"/>
          <p:nvPr/>
        </p:nvSpPr>
        <p:spPr>
          <a:xfrm>
            <a:off x="2932232" y="2666665"/>
            <a:ext cx="53759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700" dirty="0"/>
              <a:t>Production management , time management, priorities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C7281-047C-0047-A81F-8BCF2343CAA8}"/>
              </a:ext>
            </a:extLst>
          </p:cNvPr>
          <p:cNvSpPr txBox="1"/>
          <p:nvPr/>
        </p:nvSpPr>
        <p:spPr>
          <a:xfrm flipH="1">
            <a:off x="3944993" y="3159735"/>
            <a:ext cx="1419992" cy="35311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Households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35D1EE-394D-8B42-9956-18514B3943CB}"/>
              </a:ext>
            </a:extLst>
          </p:cNvPr>
          <p:cNvGrpSpPr/>
          <p:nvPr/>
        </p:nvGrpSpPr>
        <p:grpSpPr>
          <a:xfrm>
            <a:off x="7630525" y="3014280"/>
            <a:ext cx="4754333" cy="353943"/>
            <a:chOff x="1276350" y="1379548"/>
            <a:chExt cx="4754333" cy="3539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E64BAD-22CE-844E-9CEC-00F2CF057DD4}"/>
                </a:ext>
              </a:extLst>
            </p:cNvPr>
            <p:cNvSpPr txBox="1"/>
            <p:nvPr/>
          </p:nvSpPr>
          <p:spPr>
            <a:xfrm>
              <a:off x="1541697" y="1379548"/>
              <a:ext cx="448898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Technology, objectives(space), object prettifying </a:t>
              </a:r>
              <a:endParaRPr lang="sv-SE" sz="17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CF78DD-63A0-7242-AD97-D9266B1801D3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1276350" y="1548825"/>
              <a:ext cx="265347" cy="7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231006-6B6F-6E40-B5A2-9072AD736746}"/>
              </a:ext>
            </a:extLst>
          </p:cNvPr>
          <p:cNvCxnSpPr/>
          <p:nvPr/>
        </p:nvCxnSpPr>
        <p:spPr>
          <a:xfrm>
            <a:off x="0" y="519087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4023F0-6400-9947-85C4-A62C3EA4F8D7}"/>
              </a:ext>
            </a:extLst>
          </p:cNvPr>
          <p:cNvSpPr txBox="1"/>
          <p:nvPr/>
        </p:nvSpPr>
        <p:spPr>
          <a:xfrm rot="16200000">
            <a:off x="-286246" y="5510266"/>
            <a:ext cx="14852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Outer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E67F4-D501-8C42-B359-E8D6B9497735}"/>
              </a:ext>
            </a:extLst>
          </p:cNvPr>
          <p:cNvSpPr txBox="1"/>
          <p:nvPr/>
        </p:nvSpPr>
        <p:spPr>
          <a:xfrm flipH="1">
            <a:off x="1048645" y="3563208"/>
            <a:ext cx="1419992" cy="3539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Life essential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3B7488-02B2-E544-AEC1-1CC4C27F6889}"/>
              </a:ext>
            </a:extLst>
          </p:cNvPr>
          <p:cNvSpPr txBox="1"/>
          <p:nvPr/>
        </p:nvSpPr>
        <p:spPr>
          <a:xfrm flipH="1">
            <a:off x="7040182" y="3291322"/>
            <a:ext cx="621163" cy="35311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Text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61A18-65EC-7640-A619-ACAA66F51518}"/>
              </a:ext>
            </a:extLst>
          </p:cNvPr>
          <p:cNvSpPr txBox="1"/>
          <p:nvPr/>
        </p:nvSpPr>
        <p:spPr>
          <a:xfrm flipH="1">
            <a:off x="1009328" y="4580562"/>
            <a:ext cx="1604580" cy="35311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Outer daily life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5192DD-90B2-714E-B460-E44F6565B44F}"/>
              </a:ext>
            </a:extLst>
          </p:cNvPr>
          <p:cNvSpPr txBox="1"/>
          <p:nvPr/>
        </p:nvSpPr>
        <p:spPr>
          <a:xfrm flipH="1">
            <a:off x="5620191" y="728245"/>
            <a:ext cx="1419991" cy="3539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Appearance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2F7217-D591-E74D-B4F1-799992F71C97}"/>
              </a:ext>
            </a:extLst>
          </p:cNvPr>
          <p:cNvSpPr txBox="1"/>
          <p:nvPr/>
        </p:nvSpPr>
        <p:spPr>
          <a:xfrm flipH="1">
            <a:off x="1048645" y="2164471"/>
            <a:ext cx="1555768" cy="3539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Daily routine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06E34C-8CB4-4948-A2AE-85AE9D401B61}"/>
              </a:ext>
            </a:extLst>
          </p:cNvPr>
          <p:cNvSpPr txBox="1"/>
          <p:nvPr/>
        </p:nvSpPr>
        <p:spPr>
          <a:xfrm flipH="1">
            <a:off x="1051035" y="3151680"/>
            <a:ext cx="2805446" cy="3539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Budget (Income / outcome)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1E14F2-B460-E041-BB83-DA86A182D706}"/>
              </a:ext>
            </a:extLst>
          </p:cNvPr>
          <p:cNvSpPr txBox="1"/>
          <p:nvPr/>
        </p:nvSpPr>
        <p:spPr>
          <a:xfrm flipH="1">
            <a:off x="2979439" y="4571811"/>
            <a:ext cx="2747519" cy="3539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Partition in group/ society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EDCB7F-92DE-6946-A807-CAD2DDC1EDF8}"/>
              </a:ext>
            </a:extLst>
          </p:cNvPr>
          <p:cNvGrpSpPr/>
          <p:nvPr/>
        </p:nvGrpSpPr>
        <p:grpSpPr>
          <a:xfrm>
            <a:off x="5773992" y="4607189"/>
            <a:ext cx="2974358" cy="353943"/>
            <a:chOff x="1276350" y="1379548"/>
            <a:chExt cx="2974358" cy="35394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B5DCD62-CC74-4444-A9B9-E01827EC63E1}"/>
                </a:ext>
              </a:extLst>
            </p:cNvPr>
            <p:cNvSpPr txBox="1"/>
            <p:nvPr/>
          </p:nvSpPr>
          <p:spPr>
            <a:xfrm>
              <a:off x="1541697" y="1379548"/>
              <a:ext cx="270901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/>
                <a:t>Other person, group, society</a:t>
              </a:r>
              <a:endParaRPr lang="sv-SE" sz="17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9BCA441-6D8A-EE49-A089-2E456B1E53FB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1276350" y="1548825"/>
              <a:ext cx="265347" cy="7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513EBF8-6995-D147-A568-7B3B7CC1010A}"/>
              </a:ext>
            </a:extLst>
          </p:cNvPr>
          <p:cNvSpPr txBox="1"/>
          <p:nvPr/>
        </p:nvSpPr>
        <p:spPr>
          <a:xfrm flipH="1">
            <a:off x="7393844" y="761519"/>
            <a:ext cx="2123281" cy="3539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 err="1"/>
              <a:t>Estado</a:t>
            </a:r>
            <a:r>
              <a:rPr lang="en-US" sz="1700" dirty="0"/>
              <a:t>(status)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9651D6-E6CF-AA46-A0A6-84BAA4D9E63A}"/>
              </a:ext>
            </a:extLst>
          </p:cNvPr>
          <p:cNvSpPr txBox="1"/>
          <p:nvPr/>
        </p:nvSpPr>
        <p:spPr>
          <a:xfrm flipH="1">
            <a:off x="4654989" y="2197196"/>
            <a:ext cx="2123281" cy="3539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/>
              <a:t>Self-development</a:t>
            </a:r>
          </a:p>
        </p:txBody>
      </p:sp>
    </p:spTree>
    <p:extLst>
      <p:ext uri="{BB962C8B-B14F-4D97-AF65-F5344CB8AC3E}">
        <p14:creationId xmlns:p14="http://schemas.microsoft.com/office/powerpoint/2010/main" val="3615448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oosing Natural Language Processing Applications for Your Business - My  TechDecisions">
            <a:extLst>
              <a:ext uri="{FF2B5EF4-FFF2-40B4-BE49-F238E27FC236}">
                <a16:creationId xmlns:a16="http://schemas.microsoft.com/office/drawing/2014/main" id="{3E9EEC6E-FE90-0082-0EC1-8E312F29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56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in on 场景氛围">
            <a:extLst>
              <a:ext uri="{FF2B5EF4-FFF2-40B4-BE49-F238E27FC236}">
                <a16:creationId xmlns:a16="http://schemas.microsoft.com/office/drawing/2014/main" id="{A1040C4A-499F-65A9-1339-9C00389DB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" r="1179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FBD662-8086-DBDF-F026-2A9CED77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sv-SE" sz="4000" dirty="0"/>
              <a:t>Livsstil</a:t>
            </a:r>
            <a:endParaRPr lang="en-SE" sz="4000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31537A7-C2CA-DB5A-EE21-5FBB3E9D79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584357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2278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</a:rPr>
              <a:t>Rayan</a:t>
            </a:r>
            <a:r>
              <a:rPr lang="sv-SE" dirty="0">
                <a:solidFill>
                  <a:schemeClr val="bg1"/>
                </a:solidFill>
              </a:rPr>
              <a:t> livsstil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806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Estetisk livsstil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esk with a computer and a keyboard&#10;&#10;Description automatically generated with low confidence">
            <a:extLst>
              <a:ext uri="{FF2B5EF4-FFF2-40B4-BE49-F238E27FC236}">
                <a16:creationId xmlns:a16="http://schemas.microsoft.com/office/drawing/2014/main" id="{B1348D02-9CA7-A20E-9411-F6B55B999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74" y="3519699"/>
            <a:ext cx="2804844" cy="2784219"/>
          </a:xfrm>
          <a:prstGeom prst="rect">
            <a:avLst/>
          </a:prstGeom>
        </p:spPr>
      </p:pic>
      <p:pic>
        <p:nvPicPr>
          <p:cNvPr id="5" name="Picture 4" descr="A desk with a chair and plants in a room&#10;&#10;Description automatically generated with low confidence">
            <a:extLst>
              <a:ext uri="{FF2B5EF4-FFF2-40B4-BE49-F238E27FC236}">
                <a16:creationId xmlns:a16="http://schemas.microsoft.com/office/drawing/2014/main" id="{A7B925B6-7E97-4523-50D3-0C00A87CC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03" y="2456380"/>
            <a:ext cx="3596811" cy="3596811"/>
          </a:xfrm>
          <a:prstGeom prst="rect">
            <a:avLst/>
          </a:prstGeom>
        </p:spPr>
      </p:pic>
      <p:pic>
        <p:nvPicPr>
          <p:cNvPr id="6" name="Picture 5" descr="A computer and a keyboard on a desk&#10;&#10;Description automatically generated with low confidence">
            <a:extLst>
              <a:ext uri="{FF2B5EF4-FFF2-40B4-BE49-F238E27FC236}">
                <a16:creationId xmlns:a16="http://schemas.microsoft.com/office/drawing/2014/main" id="{9F04F615-8416-5C13-8E61-162A49FCC3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6" y="1690688"/>
            <a:ext cx="4367373" cy="436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97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Estetisk livsstil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office supplies, handwriting, stationery&#10;&#10;Description automatically generated">
            <a:extLst>
              <a:ext uri="{FF2B5EF4-FFF2-40B4-BE49-F238E27FC236}">
                <a16:creationId xmlns:a16="http://schemas.microsoft.com/office/drawing/2014/main" id="{1F4A0951-6D0E-47EC-0AF5-6A201FAE6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220" y="2370761"/>
            <a:ext cx="3576263" cy="3576263"/>
          </a:xfrm>
          <a:prstGeom prst="rect">
            <a:avLst/>
          </a:prstGeom>
        </p:spPr>
      </p:pic>
      <p:pic>
        <p:nvPicPr>
          <p:cNvPr id="5" name="Picture 4" descr="A close-up of a notepad&#10;&#10;Description automatically generated with low confidence">
            <a:extLst>
              <a:ext uri="{FF2B5EF4-FFF2-40B4-BE49-F238E27FC236}">
                <a16:creationId xmlns:a16="http://schemas.microsoft.com/office/drawing/2014/main" id="{366D8681-9BAC-E9E7-0BCB-F8C74FA53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87" y="2608351"/>
            <a:ext cx="4157609" cy="23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49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Estetisk livsstil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handwriting, general supply, stationery&#10;&#10;Description automatically generated">
            <a:extLst>
              <a:ext uri="{FF2B5EF4-FFF2-40B4-BE49-F238E27FC236}">
                <a16:creationId xmlns:a16="http://schemas.microsoft.com/office/drawing/2014/main" id="{690C1995-6A5E-65DF-1C21-B3FFFBBD8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054" y="2729345"/>
            <a:ext cx="2313709" cy="2313709"/>
          </a:xfrm>
          <a:prstGeom prst="rect">
            <a:avLst/>
          </a:prstGeom>
        </p:spPr>
      </p:pic>
      <p:pic>
        <p:nvPicPr>
          <p:cNvPr id="9" name="Picture 8" descr="A picture containing text, screenshot, graphic design, book&#10;&#10;Description automatically generated">
            <a:extLst>
              <a:ext uri="{FF2B5EF4-FFF2-40B4-BE49-F238E27FC236}">
                <a16:creationId xmlns:a16="http://schemas.microsoft.com/office/drawing/2014/main" id="{9D822C01-651D-ED2B-E3E2-59789D83F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26" y="1836177"/>
            <a:ext cx="4422073" cy="44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7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3687-7E00-45B0-9912-D7BF363963E9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Arbetsmetod för 52! Full Stack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32EFC-A7A9-9931-C9B4-0F0362EBB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Konventionell arbetsmetod</a:t>
            </a:r>
            <a:endParaRPr lang="en-S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85CF90-AF8B-7FBE-3791-D0E152FA08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sz="2000" dirty="0"/>
              <a:t>Upprätthåller många livsfaktorer förutom studier</a:t>
            </a:r>
          </a:p>
          <a:p>
            <a:r>
              <a:rPr lang="sv-SE" sz="2000" dirty="0"/>
              <a:t>Livsfaktorerna viktigast</a:t>
            </a:r>
            <a:endParaRPr lang="en-SE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768CD7-C00C-58BF-7B9E-0477A059E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dirty="0"/>
              <a:t>52! Full Stack arbetsmetod</a:t>
            </a:r>
            <a:endParaRPr lang="en-S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078CF8C-E743-D217-F791-0349DB046F7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sv-SE" sz="2000" dirty="0"/>
              <a:t>Upprätthåller och underhåller endast personutveckling </a:t>
            </a:r>
            <a:r>
              <a:rPr lang="sv-SE" sz="2000" dirty="0" err="1"/>
              <a:t>e.g</a:t>
            </a:r>
            <a:r>
              <a:rPr lang="sv-SE" sz="2000" dirty="0"/>
              <a:t>. studier</a:t>
            </a:r>
          </a:p>
          <a:p>
            <a:r>
              <a:rPr lang="sv-SE" sz="2000" dirty="0"/>
              <a:t>Produktiviteten viktigast (</a:t>
            </a:r>
            <a:r>
              <a:rPr lang="sv-SE" sz="2000"/>
              <a:t>perfektionism)</a:t>
            </a:r>
            <a:endParaRPr lang="sv-SE" sz="2000" dirty="0"/>
          </a:p>
          <a:p>
            <a:endParaRPr lang="en-SE" sz="2000" dirty="0"/>
          </a:p>
        </p:txBody>
      </p:sp>
      <p:pic>
        <p:nvPicPr>
          <p:cNvPr id="12" name="Picture 2" descr="Premium Vector | Full stack logo design template idea">
            <a:extLst>
              <a:ext uri="{FF2B5EF4-FFF2-40B4-BE49-F238E27FC236}">
                <a16:creationId xmlns:a16="http://schemas.microsoft.com/office/drawing/2014/main" id="{8AA33C0E-7FEB-BD75-24DD-B7FAE92E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787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Estetisk livsstil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ood, fast food, finger food, sandwich&#10;&#10;Description automatically generated">
            <a:extLst>
              <a:ext uri="{FF2B5EF4-FFF2-40B4-BE49-F238E27FC236}">
                <a16:creationId xmlns:a16="http://schemas.microsoft.com/office/drawing/2014/main" id="{F9D32DBF-B5F3-68A1-5204-A1A642C59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94" y="384546"/>
            <a:ext cx="4061812" cy="60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45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Stora verksamheter livsstil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179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Miami livsstil (Miami </a:t>
            </a:r>
            <a:r>
              <a:rPr lang="sv-SE" dirty="0" err="1">
                <a:solidFill>
                  <a:schemeClr val="bg1"/>
                </a:solidFill>
              </a:rPr>
              <a:t>biscayne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bay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DF336-D058-D1B0-B6EC-72536709E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06" y="2167847"/>
            <a:ext cx="4642723" cy="2210656"/>
          </a:xfrm>
          <a:prstGeom prst="rect">
            <a:avLst/>
          </a:prstGeom>
        </p:spPr>
      </p:pic>
      <p:pic>
        <p:nvPicPr>
          <p:cNvPr id="11" name="Picture 10" descr="A picture containing indoor, wall, interior design, window&#10;&#10;Description automatically generated">
            <a:extLst>
              <a:ext uri="{FF2B5EF4-FFF2-40B4-BE49-F238E27FC236}">
                <a16:creationId xmlns:a16="http://schemas.microsoft.com/office/drawing/2014/main" id="{EF7DCA4D-8056-BA5F-2F09-F67376609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73" y="2775882"/>
            <a:ext cx="3951651" cy="25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97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Miami livsstil (Miami </a:t>
            </a:r>
            <a:r>
              <a:rPr lang="sv-SE" dirty="0" err="1">
                <a:solidFill>
                  <a:schemeClr val="bg1"/>
                </a:solidFill>
              </a:rPr>
              <a:t>biscayne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bay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C354E4-12EB-7E27-54B6-131DB22A4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80" y="2072862"/>
            <a:ext cx="6837998" cy="384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084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</a:rPr>
              <a:t>Skyline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walking on a wet street at night&#10;&#10;Description automatically generated with medium confidence">
            <a:extLst>
              <a:ext uri="{FF2B5EF4-FFF2-40B4-BE49-F238E27FC236}">
                <a16:creationId xmlns:a16="http://schemas.microsoft.com/office/drawing/2014/main" id="{9243DEBC-3FB0-7FDD-D4E5-B63D34120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7" y="1774775"/>
            <a:ext cx="4450466" cy="2979678"/>
          </a:xfrm>
          <a:prstGeom prst="rect">
            <a:avLst/>
          </a:prstGeom>
        </p:spPr>
      </p:pic>
      <p:pic>
        <p:nvPicPr>
          <p:cNvPr id="5" name="Picture 4" descr="A picture containing building, city, cityscape, metropolitan area&#10;&#10;Description automatically generated">
            <a:extLst>
              <a:ext uri="{FF2B5EF4-FFF2-40B4-BE49-F238E27FC236}">
                <a16:creationId xmlns:a16="http://schemas.microsoft.com/office/drawing/2014/main" id="{6B65FB95-9B16-AEF3-DB55-7C85E6B0E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67" y="2568466"/>
            <a:ext cx="5867908" cy="3673158"/>
          </a:xfrm>
          <a:prstGeom prst="rect">
            <a:avLst/>
          </a:prstGeom>
        </p:spPr>
      </p:pic>
      <p:pic>
        <p:nvPicPr>
          <p:cNvPr id="6" name="Picture 5" descr="A picture containing city, cityscape, skyline, metropolitan area&#10;&#10;Description automatically generated">
            <a:extLst>
              <a:ext uri="{FF2B5EF4-FFF2-40B4-BE49-F238E27FC236}">
                <a16:creationId xmlns:a16="http://schemas.microsoft.com/office/drawing/2014/main" id="{F45B06B8-382C-8B6F-6D63-8E58A457D8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247" y="1968940"/>
            <a:ext cx="4572856" cy="29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0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</a:rPr>
              <a:t>Altaj</a:t>
            </a:r>
            <a:r>
              <a:rPr lang="sv-SE" dirty="0">
                <a:solidFill>
                  <a:schemeClr val="bg1"/>
                </a:solidFill>
              </a:rPr>
              <a:t> livsstil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p 12 Kazakhstan Tourist Places (With Photos) To Visit In Asia In 2023!">
            <a:extLst>
              <a:ext uri="{FF2B5EF4-FFF2-40B4-BE49-F238E27FC236}">
                <a16:creationId xmlns:a16="http://schemas.microsoft.com/office/drawing/2014/main" id="{89F67E20-9349-21BF-FA50-037B0B14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1776262"/>
            <a:ext cx="4362870" cy="229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s of a distraught nation - One World">
            <a:extLst>
              <a:ext uri="{FF2B5EF4-FFF2-40B4-BE49-F238E27FC236}">
                <a16:creationId xmlns:a16="http://schemas.microsoft.com/office/drawing/2014/main" id="{263FEB9D-8F09-FA27-4B8F-D3232C1F9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63" y="1901274"/>
            <a:ext cx="3461787" cy="216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64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portance of Data Analytics in the Modern World - TechnologyHQ">
            <a:extLst>
              <a:ext uri="{FF2B5EF4-FFF2-40B4-BE49-F238E27FC236}">
                <a16:creationId xmlns:a16="http://schemas.microsoft.com/office/drawing/2014/main" id="{E93CDCC6-1D9F-04FD-0C4D-1BB8B9DDE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4" r="1225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1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2C350ED-27F6-DD62-A875-3B21E54F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sv-SE" sz="4000" dirty="0"/>
              <a:t>Avancerad konstruktioner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A999E0-9FCA-5B32-52D9-4F3477D32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522068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460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DFD4C-29CB-A015-2F1D-16F334A3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>
            <a:norm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Introduktion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E2D77CF1-2C79-EC0D-CE7A-2D1BB459A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6" r="22871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D3CD9-7BD9-2FBC-7948-51AD7ED8F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sv-SE" sz="2000" dirty="0"/>
              <a:t>Inte ovanligt för 17-åriga liv med tidigare stora prestationer</a:t>
            </a:r>
          </a:p>
          <a:p>
            <a:r>
              <a:rPr lang="sv-SE" sz="2000" dirty="0"/>
              <a:t>Stora (”företagsstorlek”) konstruktioner för hjälp av vardagen</a:t>
            </a:r>
          </a:p>
          <a:p>
            <a:r>
              <a:rPr lang="sv-SE" sz="2000" dirty="0"/>
              <a:t>Kännetecken: Kostar ofta mycket resurser och tid men ger även stora förmåner</a:t>
            </a:r>
          </a:p>
          <a:p>
            <a:r>
              <a:rPr lang="sv-SE" sz="2000" dirty="0"/>
              <a:t>VIKTIGT: Man kan inte förutse tid krävande för dessa konstruktioner. Man får aldrig tro att de är snabbt avklarade.</a:t>
            </a:r>
          </a:p>
        </p:txBody>
      </p:sp>
    </p:spTree>
    <p:extLst>
      <p:ext uri="{BB962C8B-B14F-4D97-AF65-F5344CB8AC3E}">
        <p14:creationId xmlns:p14="http://schemas.microsoft.com/office/powerpoint/2010/main" val="3626408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91FF-7304-379E-E236-0601DE11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gradFill>
            <a:gsLst>
              <a:gs pos="14000">
                <a:srgbClr val="7030A0">
                  <a:lumMod val="99000"/>
                </a:srgbClr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>
            <a:normAutofit/>
          </a:bodyPr>
          <a:lstStyle/>
          <a:p>
            <a:r>
              <a:rPr lang="sv-SE" sz="3200" dirty="0">
                <a:solidFill>
                  <a:schemeClr val="bg1"/>
                </a:solidFill>
              </a:rPr>
              <a:t>Vetenskapliga innovationer och genombrott</a:t>
            </a:r>
            <a:endParaRPr lang="en-SE" sz="32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screenshot, colorfulness, light&#10;&#10;Description automatically generated">
            <a:extLst>
              <a:ext uri="{FF2B5EF4-FFF2-40B4-BE49-F238E27FC236}">
                <a16:creationId xmlns:a16="http://schemas.microsoft.com/office/drawing/2014/main" id="{02C5BF22-7FF0-009E-FEF2-94C05C4C9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1" r="864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E886-837C-869D-8F60-C52E0573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endParaRPr lang="en-SE" sz="2000"/>
          </a:p>
        </p:txBody>
      </p:sp>
    </p:spTree>
    <p:extLst>
      <p:ext uri="{BB962C8B-B14F-4D97-AF65-F5344CB8AC3E}">
        <p14:creationId xmlns:p14="http://schemas.microsoft.com/office/powerpoint/2010/main" val="3137669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91FF-7304-379E-E236-0601DE11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gradFill>
            <a:gsLst>
              <a:gs pos="14000">
                <a:srgbClr val="7030A0">
                  <a:lumMod val="99000"/>
                </a:srgbClr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>
            <a:normAutofit/>
          </a:bodyPr>
          <a:lstStyle/>
          <a:p>
            <a:r>
              <a:rPr lang="sv-SE" sz="3200" dirty="0">
                <a:solidFill>
                  <a:schemeClr val="bg1"/>
                </a:solidFill>
              </a:rPr>
              <a:t>Vetenskapliga innovationer och genombrott</a:t>
            </a:r>
            <a:endParaRPr lang="en-SE" sz="32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screenshot, colorfulness, light, blur&#10;&#10;Description automatically generated">
            <a:extLst>
              <a:ext uri="{FF2B5EF4-FFF2-40B4-BE49-F238E27FC236}">
                <a16:creationId xmlns:a16="http://schemas.microsoft.com/office/drawing/2014/main" id="{6DFDF732-0798-A93C-9366-4F70AEB566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0" r="16289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E886-837C-869D-8F60-C52E0573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endParaRPr lang="en-SE" sz="2000"/>
          </a:p>
        </p:txBody>
      </p:sp>
    </p:spTree>
    <p:extLst>
      <p:ext uri="{BB962C8B-B14F-4D97-AF65-F5344CB8AC3E}">
        <p14:creationId xmlns:p14="http://schemas.microsoft.com/office/powerpoint/2010/main" val="339320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Produktionsträdstruktur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1. En gemensam tidsfördelare och verksamhetsrot</a:t>
            </a:r>
          </a:p>
          <a:p>
            <a:r>
              <a:rPr lang="sv-SE" dirty="0"/>
              <a:t>2. Lövnoderna är alltid grovproduktion</a:t>
            </a:r>
          </a:p>
          <a:p>
            <a:r>
              <a:rPr lang="sv-SE" dirty="0"/>
              <a:t>3. Vid mellannoder behövs additionell arbete för sortering, strukturering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523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91FF-7304-379E-E236-0601DE11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gradFill>
            <a:gsLst>
              <a:gs pos="14000">
                <a:srgbClr val="7030A0">
                  <a:lumMod val="99000"/>
                </a:srgbClr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>
            <a:normAutofit/>
          </a:bodyPr>
          <a:lstStyle/>
          <a:p>
            <a:r>
              <a:rPr lang="sv-SE" sz="4000" dirty="0">
                <a:solidFill>
                  <a:schemeClr val="bg1"/>
                </a:solidFill>
              </a:rPr>
              <a:t>Hårdvaror</a:t>
            </a:r>
            <a:endParaRPr lang="en-SE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A robot and a hand reaching out to each other&#10;&#10;Description automatically generated with low confidence">
            <a:extLst>
              <a:ext uri="{FF2B5EF4-FFF2-40B4-BE49-F238E27FC236}">
                <a16:creationId xmlns:a16="http://schemas.microsoft.com/office/drawing/2014/main" id="{06BBE9F9-FE1E-D2CB-0D27-B61881367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r="2401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E886-837C-869D-8F60-C52E0573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endParaRPr lang="en-SE" sz="2000"/>
          </a:p>
        </p:txBody>
      </p:sp>
    </p:spTree>
    <p:extLst>
      <p:ext uri="{BB962C8B-B14F-4D97-AF65-F5344CB8AC3E}">
        <p14:creationId xmlns:p14="http://schemas.microsoft.com/office/powerpoint/2010/main" val="8855460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DFD4C-29CB-A015-2F1D-16F334A3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gradFill>
            <a:gsLst>
              <a:gs pos="14000">
                <a:srgbClr val="7030A0">
                  <a:lumMod val="99000"/>
                </a:srgbClr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>
            <a:normAutofit/>
          </a:bodyPr>
          <a:lstStyle/>
          <a:p>
            <a:r>
              <a:rPr lang="sv-SE" sz="3200" dirty="0">
                <a:solidFill>
                  <a:schemeClr val="bg1"/>
                </a:solidFill>
              </a:rPr>
              <a:t>Mjukvaran AOORA-system</a:t>
            </a:r>
            <a:endParaRPr lang="en-SE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781EE-D3B2-0372-A39C-74E4D6030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7" r="4008" b="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F1D02F4-C389-FF95-C7EC-B24677325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663282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98793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AOORA-system grundläggande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sktop computer icon. isometric of desktop computer vector icon Affischer  på vägg • Affischer enhet, systemet, rymden | myloview.se">
            <a:extLst>
              <a:ext uri="{FF2B5EF4-FFF2-40B4-BE49-F238E27FC236}">
                <a16:creationId xmlns:a16="http://schemas.microsoft.com/office/drawing/2014/main" id="{BFFBCDC2-C7DE-BCC6-08F2-1A607281D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7" y="3732848"/>
            <a:ext cx="1331191" cy="133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alue, server Free Icon of WHCompare Isometric Web Hosting &amp;amp; Servers">
            <a:extLst>
              <a:ext uri="{FF2B5EF4-FFF2-40B4-BE49-F238E27FC236}">
                <a16:creationId xmlns:a16="http://schemas.microsoft.com/office/drawing/2014/main" id="{CAC8533C-67C5-95AA-60F7-75717A04F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204" y="2311350"/>
            <a:ext cx="1702997" cy="170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atabase Icon Pack | Free icon packs to download">
            <a:extLst>
              <a:ext uri="{FF2B5EF4-FFF2-40B4-BE49-F238E27FC236}">
                <a16:creationId xmlns:a16="http://schemas.microsoft.com/office/drawing/2014/main" id="{E21FBEF2-7364-9C8E-2E1E-C8F02E7C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067" y="3485630"/>
            <a:ext cx="1820432" cy="182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l: höger 3">
            <a:extLst>
              <a:ext uri="{FF2B5EF4-FFF2-40B4-BE49-F238E27FC236}">
                <a16:creationId xmlns:a16="http://schemas.microsoft.com/office/drawing/2014/main" id="{01FDD6E8-1DE1-366F-BCE7-1B3A63EFC084}"/>
              </a:ext>
            </a:extLst>
          </p:cNvPr>
          <p:cNvSpPr/>
          <p:nvPr/>
        </p:nvSpPr>
        <p:spPr>
          <a:xfrm rot="20582160">
            <a:off x="2257157" y="3739681"/>
            <a:ext cx="2490375" cy="538120"/>
          </a:xfrm>
          <a:prstGeom prst="rightArrow">
            <a:avLst>
              <a:gd name="adj1" fmla="val 30763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Pil: höger 7">
            <a:extLst>
              <a:ext uri="{FF2B5EF4-FFF2-40B4-BE49-F238E27FC236}">
                <a16:creationId xmlns:a16="http://schemas.microsoft.com/office/drawing/2014/main" id="{94EEB200-4026-8FA0-5A55-5BD0BA2023B9}"/>
              </a:ext>
            </a:extLst>
          </p:cNvPr>
          <p:cNvSpPr/>
          <p:nvPr/>
        </p:nvSpPr>
        <p:spPr>
          <a:xfrm rot="9766014">
            <a:off x="2062429" y="3146509"/>
            <a:ext cx="2490375" cy="538120"/>
          </a:xfrm>
          <a:prstGeom prst="rightArrow">
            <a:avLst>
              <a:gd name="adj1" fmla="val 30763"/>
              <a:gd name="adj2" fmla="val 5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Pil: höger 8">
            <a:extLst>
              <a:ext uri="{FF2B5EF4-FFF2-40B4-BE49-F238E27FC236}">
                <a16:creationId xmlns:a16="http://schemas.microsoft.com/office/drawing/2014/main" id="{B0FAB740-1D0A-6EC0-F21C-8CC475FEB479}"/>
              </a:ext>
            </a:extLst>
          </p:cNvPr>
          <p:cNvSpPr/>
          <p:nvPr/>
        </p:nvSpPr>
        <p:spPr>
          <a:xfrm rot="1798940">
            <a:off x="6085058" y="3738935"/>
            <a:ext cx="1779522" cy="538120"/>
          </a:xfrm>
          <a:prstGeom prst="rightArrow">
            <a:avLst>
              <a:gd name="adj1" fmla="val 30763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il: höger 9">
            <a:extLst>
              <a:ext uri="{FF2B5EF4-FFF2-40B4-BE49-F238E27FC236}">
                <a16:creationId xmlns:a16="http://schemas.microsoft.com/office/drawing/2014/main" id="{D6E437A1-D85F-230D-D525-77BE71214FDA}"/>
              </a:ext>
            </a:extLst>
          </p:cNvPr>
          <p:cNvSpPr/>
          <p:nvPr/>
        </p:nvSpPr>
        <p:spPr>
          <a:xfrm rot="12458653">
            <a:off x="6251696" y="3084538"/>
            <a:ext cx="1779522" cy="538120"/>
          </a:xfrm>
          <a:prstGeom prst="rightArrow">
            <a:avLst>
              <a:gd name="adj1" fmla="val 30763"/>
              <a:gd name="adj2" fmla="val 5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ektangel: rundade hörn 4">
            <a:extLst>
              <a:ext uri="{FF2B5EF4-FFF2-40B4-BE49-F238E27FC236}">
                <a16:creationId xmlns:a16="http://schemas.microsoft.com/office/drawing/2014/main" id="{0EA21FC5-A9F3-466C-7A48-CFD1ED1F7F7C}"/>
              </a:ext>
            </a:extLst>
          </p:cNvPr>
          <p:cNvSpPr/>
          <p:nvPr/>
        </p:nvSpPr>
        <p:spPr>
          <a:xfrm>
            <a:off x="2642374" y="3871881"/>
            <a:ext cx="2031862" cy="46620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HTTP </a:t>
            </a:r>
            <a:r>
              <a:rPr lang="sv-SE" dirty="0" err="1"/>
              <a:t>Request</a:t>
            </a:r>
            <a:endParaRPr lang="sv-SE" dirty="0"/>
          </a:p>
        </p:txBody>
      </p:sp>
      <p:sp>
        <p:nvSpPr>
          <p:cNvPr id="12" name="Rektangel: rundade hörn 12">
            <a:extLst>
              <a:ext uri="{FF2B5EF4-FFF2-40B4-BE49-F238E27FC236}">
                <a16:creationId xmlns:a16="http://schemas.microsoft.com/office/drawing/2014/main" id="{3359F695-942F-187D-8CBA-4DBFE2C26C9F}"/>
              </a:ext>
            </a:extLst>
          </p:cNvPr>
          <p:cNvSpPr/>
          <p:nvPr/>
        </p:nvSpPr>
        <p:spPr>
          <a:xfrm>
            <a:off x="6288954" y="3781244"/>
            <a:ext cx="1222066" cy="46620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MySQL</a:t>
            </a:r>
            <a:endParaRPr lang="sv-SE" dirty="0"/>
          </a:p>
        </p:txBody>
      </p:sp>
      <p:sp>
        <p:nvSpPr>
          <p:cNvPr id="13" name="Rektangel: rundade hörn 13">
            <a:extLst>
              <a:ext uri="{FF2B5EF4-FFF2-40B4-BE49-F238E27FC236}">
                <a16:creationId xmlns:a16="http://schemas.microsoft.com/office/drawing/2014/main" id="{1D343477-5972-58DD-1748-03410D1B5E10}"/>
              </a:ext>
            </a:extLst>
          </p:cNvPr>
          <p:cNvSpPr/>
          <p:nvPr/>
        </p:nvSpPr>
        <p:spPr>
          <a:xfrm>
            <a:off x="6745163" y="3089565"/>
            <a:ext cx="1222066" cy="46620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MySQL</a:t>
            </a:r>
            <a:endParaRPr lang="sv-SE" dirty="0"/>
          </a:p>
        </p:txBody>
      </p:sp>
      <p:sp>
        <p:nvSpPr>
          <p:cNvPr id="14" name="Rektangel: rundade hörn 15">
            <a:extLst>
              <a:ext uri="{FF2B5EF4-FFF2-40B4-BE49-F238E27FC236}">
                <a16:creationId xmlns:a16="http://schemas.microsoft.com/office/drawing/2014/main" id="{AE8CF969-515B-727F-18D5-0790440593B7}"/>
              </a:ext>
            </a:extLst>
          </p:cNvPr>
          <p:cNvSpPr/>
          <p:nvPr/>
        </p:nvSpPr>
        <p:spPr>
          <a:xfrm>
            <a:off x="2449454" y="3120497"/>
            <a:ext cx="1977073" cy="46620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HTML5 + CSS + JS</a:t>
            </a:r>
          </a:p>
        </p:txBody>
      </p:sp>
      <p:sp>
        <p:nvSpPr>
          <p:cNvPr id="15" name="textruta 5">
            <a:extLst>
              <a:ext uri="{FF2B5EF4-FFF2-40B4-BE49-F238E27FC236}">
                <a16:creationId xmlns:a16="http://schemas.microsoft.com/office/drawing/2014/main" id="{9DB417DD-E5AF-46CA-8215-21C61DCBA6D9}"/>
              </a:ext>
            </a:extLst>
          </p:cNvPr>
          <p:cNvSpPr txBox="1"/>
          <p:nvPr/>
        </p:nvSpPr>
        <p:spPr>
          <a:xfrm>
            <a:off x="406504" y="5248382"/>
            <a:ext cx="193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HTML5, CSS och JS</a:t>
            </a:r>
          </a:p>
        </p:txBody>
      </p:sp>
      <p:sp>
        <p:nvSpPr>
          <p:cNvPr id="16" name="textruta 17">
            <a:extLst>
              <a:ext uri="{FF2B5EF4-FFF2-40B4-BE49-F238E27FC236}">
                <a16:creationId xmlns:a16="http://schemas.microsoft.com/office/drawing/2014/main" id="{8F190656-2943-47FB-0B33-210030799987}"/>
              </a:ext>
            </a:extLst>
          </p:cNvPr>
          <p:cNvSpPr txBox="1"/>
          <p:nvPr/>
        </p:nvSpPr>
        <p:spPr>
          <a:xfrm>
            <a:off x="5182749" y="1742271"/>
            <a:ext cx="6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PHP</a:t>
            </a:r>
          </a:p>
        </p:txBody>
      </p:sp>
      <p:sp>
        <p:nvSpPr>
          <p:cNvPr id="17" name="textruta 18">
            <a:extLst>
              <a:ext uri="{FF2B5EF4-FFF2-40B4-BE49-F238E27FC236}">
                <a16:creationId xmlns:a16="http://schemas.microsoft.com/office/drawing/2014/main" id="{80E868C7-DE46-810E-3FC4-BE7A31D4BD5E}"/>
              </a:ext>
            </a:extLst>
          </p:cNvPr>
          <p:cNvSpPr txBox="1"/>
          <p:nvPr/>
        </p:nvSpPr>
        <p:spPr>
          <a:xfrm>
            <a:off x="8713587" y="5252906"/>
            <a:ext cx="87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SQL</a:t>
            </a:r>
          </a:p>
        </p:txBody>
      </p:sp>
      <p:pic>
        <p:nvPicPr>
          <p:cNvPr id="18" name="Picture 2" descr="Do your html, css, javascript, php, sql assignments and tasks by  Rajanpandey15 | Fiverr">
            <a:extLst>
              <a:ext uri="{FF2B5EF4-FFF2-40B4-BE49-F238E27FC236}">
                <a16:creationId xmlns:a16="http://schemas.microsoft.com/office/drawing/2014/main" id="{662B4315-1A89-99CE-865C-82051697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494" y="1948935"/>
            <a:ext cx="2217081" cy="20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32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AOORA-system grundläggande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Database Icon Pack | Free icon packs to download">
            <a:extLst>
              <a:ext uri="{FF2B5EF4-FFF2-40B4-BE49-F238E27FC236}">
                <a16:creationId xmlns:a16="http://schemas.microsoft.com/office/drawing/2014/main" id="{29133640-3D47-7198-9BA1-2B75E300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25" y="3759200"/>
            <a:ext cx="902898" cy="90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26D92-BAC1-FF5D-ECCC-B558EA7A3DD5}"/>
              </a:ext>
            </a:extLst>
          </p:cNvPr>
          <p:cNvSpPr txBox="1"/>
          <p:nvPr/>
        </p:nvSpPr>
        <p:spPr>
          <a:xfrm>
            <a:off x="3244249" y="6213642"/>
            <a:ext cx="77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2000" dirty="0"/>
              <a:t>Móvil</a:t>
            </a:r>
            <a:endParaRPr lang="zh-CN" altLang="en-US" sz="2000" dirty="0"/>
          </a:p>
        </p:txBody>
      </p:sp>
      <p:pic>
        <p:nvPicPr>
          <p:cNvPr id="21" name="Picture 12" descr="Windows 10 Google Drive Icon by fuyunoryuu on DeviantArt">
            <a:extLst>
              <a:ext uri="{FF2B5EF4-FFF2-40B4-BE49-F238E27FC236}">
                <a16:creationId xmlns:a16="http://schemas.microsoft.com/office/drawing/2014/main" id="{008378BD-AFC6-CB67-8DE6-182897D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4455" y="4148455"/>
            <a:ext cx="1266825" cy="1266825"/>
          </a:xfrm>
          <a:prstGeom prst="rect">
            <a:avLst/>
          </a:prstGeom>
          <a:noFill/>
        </p:spPr>
      </p:pic>
      <p:sp>
        <p:nvSpPr>
          <p:cNvPr id="22" name="矩形 11">
            <a:extLst>
              <a:ext uri="{FF2B5EF4-FFF2-40B4-BE49-F238E27FC236}">
                <a16:creationId xmlns:a16="http://schemas.microsoft.com/office/drawing/2014/main" id="{9C6BDA8D-047A-7D0D-4DB7-FDA939F3917C}"/>
              </a:ext>
            </a:extLst>
          </p:cNvPr>
          <p:cNvSpPr/>
          <p:nvPr/>
        </p:nvSpPr>
        <p:spPr>
          <a:xfrm>
            <a:off x="304800" y="1493520"/>
            <a:ext cx="6543040" cy="442976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BCD23-6A95-2174-45F2-84F414FD67E6}"/>
              </a:ext>
            </a:extLst>
          </p:cNvPr>
          <p:cNvSpPr txBox="1"/>
          <p:nvPr/>
        </p:nvSpPr>
        <p:spPr>
          <a:xfrm>
            <a:off x="4947920" y="5303520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Disco duro local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8AE0514-57E1-F04C-106C-825E57C3EDED}"/>
              </a:ext>
            </a:extLst>
          </p:cNvPr>
          <p:cNvCxnSpPr/>
          <p:nvPr/>
        </p:nvCxnSpPr>
        <p:spPr>
          <a:xfrm>
            <a:off x="3037840" y="4307840"/>
            <a:ext cx="2164080" cy="7518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5">
            <a:extLst>
              <a:ext uri="{FF2B5EF4-FFF2-40B4-BE49-F238E27FC236}">
                <a16:creationId xmlns:a16="http://schemas.microsoft.com/office/drawing/2014/main" id="{6632E5C9-2410-4425-1DF9-ED4D7B6D8551}"/>
              </a:ext>
            </a:extLst>
          </p:cNvPr>
          <p:cNvCxnSpPr/>
          <p:nvPr/>
        </p:nvCxnSpPr>
        <p:spPr>
          <a:xfrm rot="5400000" flipH="1" flipV="1">
            <a:off x="5476240" y="4551680"/>
            <a:ext cx="497840" cy="193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7">
            <a:extLst>
              <a:ext uri="{FF2B5EF4-FFF2-40B4-BE49-F238E27FC236}">
                <a16:creationId xmlns:a16="http://schemas.microsoft.com/office/drawing/2014/main" id="{524C0458-FBFC-8697-CDDD-DA022D64349C}"/>
              </a:ext>
            </a:extLst>
          </p:cNvPr>
          <p:cNvCxnSpPr/>
          <p:nvPr/>
        </p:nvCxnSpPr>
        <p:spPr>
          <a:xfrm rot="10800000">
            <a:off x="3129280" y="4124960"/>
            <a:ext cx="2387600" cy="1117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8">
            <a:extLst>
              <a:ext uri="{FF2B5EF4-FFF2-40B4-BE49-F238E27FC236}">
                <a16:creationId xmlns:a16="http://schemas.microsoft.com/office/drawing/2014/main" id="{54ABDD40-D5B5-1AF4-B6CB-018E8CD1AFC6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201437" y="2627605"/>
            <a:ext cx="4437784" cy="124710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Value, server Free Icon of WHCompare Isometric Web Hosting &amp;amp; Servers">
            <a:extLst>
              <a:ext uri="{FF2B5EF4-FFF2-40B4-BE49-F238E27FC236}">
                <a16:creationId xmlns:a16="http://schemas.microsoft.com/office/drawing/2014/main" id="{053B2654-AFBF-6DF7-2879-E6DEB197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21" y="15560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0A444B-DA4B-5C1A-8D03-111927334C19}"/>
              </a:ext>
            </a:extLst>
          </p:cNvPr>
          <p:cNvSpPr txBox="1"/>
          <p:nvPr/>
        </p:nvSpPr>
        <p:spPr>
          <a:xfrm>
            <a:off x="8036560" y="3749040"/>
            <a:ext cx="158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Internet server</a:t>
            </a:r>
            <a:endParaRPr lang="zh-CN" altLang="en-US" dirty="0"/>
          </a:p>
        </p:txBody>
      </p:sp>
      <p:pic>
        <p:nvPicPr>
          <p:cNvPr id="30" name="Picture 6" descr="Database Icon Pack | Free icon packs to download">
            <a:extLst>
              <a:ext uri="{FF2B5EF4-FFF2-40B4-BE49-F238E27FC236}">
                <a16:creationId xmlns:a16="http://schemas.microsoft.com/office/drawing/2014/main" id="{671F118A-DC60-0EA9-A25E-59FFD23D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85" y="4185920"/>
            <a:ext cx="1959538" cy="195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箭头连接符 37">
            <a:extLst>
              <a:ext uri="{FF2B5EF4-FFF2-40B4-BE49-F238E27FC236}">
                <a16:creationId xmlns:a16="http://schemas.microsoft.com/office/drawing/2014/main" id="{BE455882-3E30-A0F1-6DA7-C950FC68C15D}"/>
              </a:ext>
            </a:extLst>
          </p:cNvPr>
          <p:cNvCxnSpPr>
            <a:stCxn id="28" idx="2"/>
            <a:endCxn id="30" idx="1"/>
          </p:cNvCxnSpPr>
          <p:nvPr/>
        </p:nvCxnSpPr>
        <p:spPr>
          <a:xfrm rot="16200000" flipH="1">
            <a:off x="8401323" y="4008627"/>
            <a:ext cx="1466522" cy="847601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40">
            <a:extLst>
              <a:ext uri="{FF2B5EF4-FFF2-40B4-BE49-F238E27FC236}">
                <a16:creationId xmlns:a16="http://schemas.microsoft.com/office/drawing/2014/main" id="{F0D4D7C4-E16D-C790-9D7F-CF5133711941}"/>
              </a:ext>
            </a:extLst>
          </p:cNvPr>
          <p:cNvCxnSpPr/>
          <p:nvPr/>
        </p:nvCxnSpPr>
        <p:spPr>
          <a:xfrm rot="16200000" flipV="1">
            <a:off x="8261869" y="4123172"/>
            <a:ext cx="1457291" cy="851267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44">
            <a:extLst>
              <a:ext uri="{FF2B5EF4-FFF2-40B4-BE49-F238E27FC236}">
                <a16:creationId xmlns:a16="http://schemas.microsoft.com/office/drawing/2014/main" id="{439725ED-31D1-2CA7-91DF-A1ADF749F784}"/>
              </a:ext>
            </a:extLst>
          </p:cNvPr>
          <p:cNvCxnSpPr/>
          <p:nvPr/>
        </p:nvCxnSpPr>
        <p:spPr>
          <a:xfrm rot="10800000" flipV="1">
            <a:off x="3220721" y="2777424"/>
            <a:ext cx="4461279" cy="124593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Free Icon | Exe file format symbol">
            <a:extLst>
              <a:ext uri="{FF2B5EF4-FFF2-40B4-BE49-F238E27FC236}">
                <a16:creationId xmlns:a16="http://schemas.microsoft.com/office/drawing/2014/main" id="{8DB0429D-029B-13F2-7363-06628619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40" y="3586633"/>
            <a:ext cx="1081497" cy="10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65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AOORA-system grundläggande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连接符 3">
            <a:extLst>
              <a:ext uri="{FF2B5EF4-FFF2-40B4-BE49-F238E27FC236}">
                <a16:creationId xmlns:a16="http://schemas.microsoft.com/office/drawing/2014/main" id="{9D9E2141-67DF-A7EC-66E6-89CCA70E5DBD}"/>
              </a:ext>
            </a:extLst>
          </p:cNvPr>
          <p:cNvCxnSpPr/>
          <p:nvPr/>
        </p:nvCxnSpPr>
        <p:spPr>
          <a:xfrm rot="5400000">
            <a:off x="-787676" y="4328431"/>
            <a:ext cx="395519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9">
            <a:extLst>
              <a:ext uri="{FF2B5EF4-FFF2-40B4-BE49-F238E27FC236}">
                <a16:creationId xmlns:a16="http://schemas.microsoft.com/office/drawing/2014/main" id="{C21D959E-ADAA-BD35-4917-8A51E0F68BBA}"/>
              </a:ext>
            </a:extLst>
          </p:cNvPr>
          <p:cNvCxnSpPr/>
          <p:nvPr/>
        </p:nvCxnSpPr>
        <p:spPr>
          <a:xfrm>
            <a:off x="1190886" y="2992225"/>
            <a:ext cx="633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0">
            <a:extLst>
              <a:ext uri="{FF2B5EF4-FFF2-40B4-BE49-F238E27FC236}">
                <a16:creationId xmlns:a16="http://schemas.microsoft.com/office/drawing/2014/main" id="{43720BCD-8353-DECD-4347-4B5AADFFECA8}"/>
              </a:ext>
            </a:extLst>
          </p:cNvPr>
          <p:cNvCxnSpPr/>
          <p:nvPr/>
        </p:nvCxnSpPr>
        <p:spPr>
          <a:xfrm>
            <a:off x="1190886" y="3579366"/>
            <a:ext cx="633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86BF0B-AFD3-C418-F22B-8F986D998531}"/>
              </a:ext>
            </a:extLst>
          </p:cNvPr>
          <p:cNvSpPr txBox="1"/>
          <p:nvPr/>
        </p:nvSpPr>
        <p:spPr>
          <a:xfrm>
            <a:off x="1940293" y="2793202"/>
            <a:ext cx="11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index.php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5D0620-0E31-CBBE-B25E-907621304C18}"/>
              </a:ext>
            </a:extLst>
          </p:cNvPr>
          <p:cNvSpPr txBox="1"/>
          <p:nvPr/>
        </p:nvSpPr>
        <p:spPr>
          <a:xfrm>
            <a:off x="1978794" y="338996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30 días.sql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EF70FB-5610-74AA-74B5-065C4142AA73}"/>
              </a:ext>
            </a:extLst>
          </p:cNvPr>
          <p:cNvSpPr txBox="1"/>
          <p:nvPr/>
        </p:nvSpPr>
        <p:spPr>
          <a:xfrm>
            <a:off x="2055795" y="4034861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Framework1.php</a:t>
            </a:r>
          </a:p>
        </p:txBody>
      </p:sp>
      <p:cxnSp>
        <p:nvCxnSpPr>
          <p:cNvPr id="24" name="直接连接符 15">
            <a:extLst>
              <a:ext uri="{FF2B5EF4-FFF2-40B4-BE49-F238E27FC236}">
                <a16:creationId xmlns:a16="http://schemas.microsoft.com/office/drawing/2014/main" id="{8B9A23A9-7366-9CAE-C008-88A7AE19EAEB}"/>
              </a:ext>
            </a:extLst>
          </p:cNvPr>
          <p:cNvCxnSpPr/>
          <p:nvPr/>
        </p:nvCxnSpPr>
        <p:spPr>
          <a:xfrm>
            <a:off x="1200512" y="4224258"/>
            <a:ext cx="633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32B9A6-1E4B-262F-B580-D93DE61794FF}"/>
              </a:ext>
            </a:extLst>
          </p:cNvPr>
          <p:cNvSpPr txBox="1"/>
          <p:nvPr/>
        </p:nvSpPr>
        <p:spPr>
          <a:xfrm>
            <a:off x="2084671" y="4689379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Framework2.php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A3227C-2E38-FA80-D551-4C2433B03CDC}"/>
              </a:ext>
            </a:extLst>
          </p:cNvPr>
          <p:cNvSpPr txBox="1"/>
          <p:nvPr/>
        </p:nvSpPr>
        <p:spPr>
          <a:xfrm>
            <a:off x="2075046" y="5392023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Framework3.php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FD98EC-A168-F098-F7E3-09670AE8F08C}"/>
              </a:ext>
            </a:extLst>
          </p:cNvPr>
          <p:cNvSpPr txBox="1"/>
          <p:nvPr/>
        </p:nvSpPr>
        <p:spPr>
          <a:xfrm>
            <a:off x="2036545" y="612354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MySQL.php</a:t>
            </a:r>
          </a:p>
        </p:txBody>
      </p:sp>
      <p:cxnSp>
        <p:nvCxnSpPr>
          <p:cNvPr id="28" name="直接连接符 19">
            <a:extLst>
              <a:ext uri="{FF2B5EF4-FFF2-40B4-BE49-F238E27FC236}">
                <a16:creationId xmlns:a16="http://schemas.microsoft.com/office/drawing/2014/main" id="{7594A681-D91B-1DFD-00C6-888E5DE5A50C}"/>
              </a:ext>
            </a:extLst>
          </p:cNvPr>
          <p:cNvCxnSpPr/>
          <p:nvPr/>
        </p:nvCxnSpPr>
        <p:spPr>
          <a:xfrm>
            <a:off x="1200512" y="4878776"/>
            <a:ext cx="633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0">
            <a:extLst>
              <a:ext uri="{FF2B5EF4-FFF2-40B4-BE49-F238E27FC236}">
                <a16:creationId xmlns:a16="http://schemas.microsoft.com/office/drawing/2014/main" id="{F9CED84D-C0A4-F2B1-9F44-0DD202C1204C}"/>
              </a:ext>
            </a:extLst>
          </p:cNvPr>
          <p:cNvCxnSpPr/>
          <p:nvPr/>
        </p:nvCxnSpPr>
        <p:spPr>
          <a:xfrm>
            <a:off x="1190886" y="5562170"/>
            <a:ext cx="633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1">
            <a:extLst>
              <a:ext uri="{FF2B5EF4-FFF2-40B4-BE49-F238E27FC236}">
                <a16:creationId xmlns:a16="http://schemas.microsoft.com/office/drawing/2014/main" id="{571F47ED-B04A-BFDF-DC13-CBE04C889EA9}"/>
              </a:ext>
            </a:extLst>
          </p:cNvPr>
          <p:cNvCxnSpPr/>
          <p:nvPr/>
        </p:nvCxnSpPr>
        <p:spPr>
          <a:xfrm>
            <a:off x="1190886" y="6303315"/>
            <a:ext cx="633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A5390A-C767-A0F2-263D-8B3ED21288D8}"/>
              </a:ext>
            </a:extLst>
          </p:cNvPr>
          <p:cNvSpPr txBox="1"/>
          <p:nvPr/>
        </p:nvSpPr>
        <p:spPr>
          <a:xfrm>
            <a:off x="1200512" y="1988866"/>
            <a:ext cx="3102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err="1"/>
              <a:t>Website</a:t>
            </a:r>
            <a:r>
              <a:rPr lang="sv-SE" sz="2000" b="1" dirty="0"/>
              <a:t> directory </a:t>
            </a:r>
            <a:r>
              <a:rPr lang="sv-SE" sz="2000" b="1" dirty="0" err="1"/>
              <a:t>structure</a:t>
            </a:r>
            <a:endParaRPr lang="en-SE" sz="2000" b="1" dirty="0"/>
          </a:p>
        </p:txBody>
      </p:sp>
    </p:spTree>
    <p:extLst>
      <p:ext uri="{BB962C8B-B14F-4D97-AF65-F5344CB8AC3E}">
        <p14:creationId xmlns:p14="http://schemas.microsoft.com/office/powerpoint/2010/main" val="2349643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SQL </a:t>
            </a:r>
            <a:r>
              <a:rPr lang="sv-SE" dirty="0" err="1">
                <a:solidFill>
                  <a:schemeClr val="bg1"/>
                </a:solidFill>
              </a:rPr>
              <a:t>Structure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Platshållare för innehåll 3">
            <a:extLst>
              <a:ext uri="{FF2B5EF4-FFF2-40B4-BE49-F238E27FC236}">
                <a16:creationId xmlns:a16="http://schemas.microsoft.com/office/drawing/2014/main" id="{9FB6FCEB-1E62-08B2-A6AC-7438B0F1D594}"/>
              </a:ext>
            </a:extLst>
          </p:cNvPr>
          <p:cNvGraphicFramePr>
            <a:graphicFrameLocks/>
          </p:cNvGraphicFramePr>
          <p:nvPr/>
        </p:nvGraphicFramePr>
        <p:xfrm>
          <a:off x="838200" y="2503964"/>
          <a:ext cx="10515601" cy="2994660"/>
        </p:xfrm>
        <a:graphic>
          <a:graphicData uri="http://schemas.openxmlformats.org/drawingml/2006/table">
            <a:tbl>
              <a:tblPr/>
              <a:tblGrid>
                <a:gridCol w="1915093">
                  <a:extLst>
                    <a:ext uri="{9D8B030D-6E8A-4147-A177-3AD203B41FA5}">
                      <a16:colId xmlns:a16="http://schemas.microsoft.com/office/drawing/2014/main" val="4277938396"/>
                    </a:ext>
                  </a:extLst>
                </a:gridCol>
                <a:gridCol w="1915093">
                  <a:extLst>
                    <a:ext uri="{9D8B030D-6E8A-4147-A177-3AD203B41FA5}">
                      <a16:colId xmlns:a16="http://schemas.microsoft.com/office/drawing/2014/main" val="2236436996"/>
                    </a:ext>
                  </a:extLst>
                </a:gridCol>
                <a:gridCol w="1915093">
                  <a:extLst>
                    <a:ext uri="{9D8B030D-6E8A-4147-A177-3AD203B41FA5}">
                      <a16:colId xmlns:a16="http://schemas.microsoft.com/office/drawing/2014/main" val="2925287634"/>
                    </a:ext>
                  </a:extLst>
                </a:gridCol>
                <a:gridCol w="1915093">
                  <a:extLst>
                    <a:ext uri="{9D8B030D-6E8A-4147-A177-3AD203B41FA5}">
                      <a16:colId xmlns:a16="http://schemas.microsoft.com/office/drawing/2014/main" val="4230299415"/>
                    </a:ext>
                  </a:extLst>
                </a:gridCol>
                <a:gridCol w="2855229">
                  <a:extLst>
                    <a:ext uri="{9D8B030D-6E8A-4147-A177-3AD203B41FA5}">
                      <a16:colId xmlns:a16="http://schemas.microsoft.com/office/drawing/2014/main" val="1969017196"/>
                    </a:ext>
                  </a:extLst>
                </a:gridCol>
              </a:tblGrid>
              <a:tr h="662940">
                <a:tc>
                  <a:txBody>
                    <a:bodyPr/>
                    <a:lstStyle/>
                    <a:p>
                      <a:pPr algn="ctr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ID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>
                          <a:effectLst/>
                          <a:latin typeface="arial" panose="020B0604020202020204" pitchFamily="34" charset="0"/>
                        </a:rPr>
                        <a:t>Cosa</a:t>
                      </a:r>
                      <a:r>
                        <a:rPr lang="sv-SE" sz="1800" dirty="0">
                          <a:effectLst/>
                          <a:latin typeface="arial" panose="020B0604020202020204" pitchFamily="34" charset="0"/>
                        </a:rPr>
                        <a:t> 1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Fält1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Estado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Fält2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071367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 dirty="0" err="1">
                          <a:effectLst/>
                          <a:latin typeface="arial" panose="020B0604020202020204" pitchFamily="34" charset="0"/>
                        </a:rPr>
                        <a:t>aa</a:t>
                      </a:r>
                      <a:endParaRPr lang="sv-SE" sz="18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Articulo 1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aa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27201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l"/>
                      <a:r>
                        <a:rPr lang="sv-SE" sz="1800" dirty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 dirty="0">
                          <a:effectLst/>
                          <a:latin typeface="arial" panose="020B0604020202020204" pitchFamily="34" charset="0"/>
                        </a:rPr>
                        <a:t>bb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Articulo 2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sv-SE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154919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 dirty="0" err="1">
                          <a:effectLst/>
                          <a:latin typeface="arial" panose="020B0604020202020204" pitchFamily="34" charset="0"/>
                        </a:rPr>
                        <a:t>Cosa</a:t>
                      </a:r>
                      <a:r>
                        <a:rPr lang="sv-SE" sz="1800" dirty="0">
                          <a:effectLst/>
                          <a:latin typeface="arial" panose="020B0604020202020204" pitchFamily="34" charset="0"/>
                        </a:rPr>
                        <a:t> 3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Articulo 3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sv-SE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6909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Cosa 4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Articulo 4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sv-SE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04291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Cosa 1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Aritculo 5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sv-SE" sz="18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4509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l"/>
                      <a:r>
                        <a:rPr lang="sv-SE" sz="1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Cosa 6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Articulo 6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8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sv-SE" sz="1800" dirty="0"/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85741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930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PHP </a:t>
            </a:r>
            <a:r>
              <a:rPr lang="sv-SE" dirty="0" err="1">
                <a:solidFill>
                  <a:schemeClr val="bg1"/>
                </a:solidFill>
              </a:rPr>
              <a:t>Structure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D1D39-2249-0ADE-33F6-313E355905BA}"/>
              </a:ext>
            </a:extLst>
          </p:cNvPr>
          <p:cNvSpPr txBox="1"/>
          <p:nvPr/>
        </p:nvSpPr>
        <p:spPr>
          <a:xfrm>
            <a:off x="0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https://www.slideshare.net/karmaeshop_prism/php-mysql-ppt</a:t>
            </a:r>
          </a:p>
        </p:txBody>
      </p:sp>
      <p:sp>
        <p:nvSpPr>
          <p:cNvPr id="7" name="textruta 3">
            <a:extLst>
              <a:ext uri="{FF2B5EF4-FFF2-40B4-BE49-F238E27FC236}">
                <a16:creationId xmlns:a16="http://schemas.microsoft.com/office/drawing/2014/main" id="{F168935D-E4C6-BA81-9756-56BBEFE571DC}"/>
              </a:ext>
            </a:extLst>
          </p:cNvPr>
          <p:cNvSpPr txBox="1"/>
          <p:nvPr/>
        </p:nvSpPr>
        <p:spPr>
          <a:xfrm>
            <a:off x="1046872" y="2877778"/>
            <a:ext cx="33621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&lt;?</a:t>
            </a:r>
            <a:r>
              <a:rPr lang="sv-SE" sz="2000" dirty="0" err="1"/>
              <a:t>php</a:t>
            </a:r>
            <a:endParaRPr lang="sv-SE" sz="2000" dirty="0"/>
          </a:p>
          <a:p>
            <a:r>
              <a:rPr lang="sv-SE" sz="2000" dirty="0"/>
              <a:t>    $</a:t>
            </a:r>
            <a:r>
              <a:rPr lang="sv-SE" sz="2000" dirty="0" err="1"/>
              <a:t>txt</a:t>
            </a:r>
            <a:r>
              <a:rPr lang="sv-SE" sz="2000" dirty="0"/>
              <a:t> = ”</a:t>
            </a:r>
            <a:r>
              <a:rPr lang="sv-SE" sz="2000" dirty="0" err="1"/>
              <a:t>cosa</a:t>
            </a:r>
            <a:r>
              <a:rPr lang="sv-SE" sz="2000" dirty="0"/>
              <a:t> 1”;</a:t>
            </a:r>
          </a:p>
          <a:p>
            <a:r>
              <a:rPr lang="sv-SE" sz="2000" dirty="0"/>
              <a:t>    </a:t>
            </a:r>
            <a:r>
              <a:rPr lang="sv-SE" sz="2000" dirty="0" err="1"/>
              <a:t>if</a:t>
            </a:r>
            <a:r>
              <a:rPr lang="sv-SE" sz="2000" dirty="0"/>
              <a:t> ($</a:t>
            </a:r>
            <a:r>
              <a:rPr lang="sv-SE" sz="2000" dirty="0" err="1"/>
              <a:t>txt</a:t>
            </a:r>
            <a:r>
              <a:rPr lang="sv-SE" sz="2000" dirty="0"/>
              <a:t> == ”cosa1”){</a:t>
            </a:r>
          </a:p>
          <a:p>
            <a:r>
              <a:rPr lang="sv-SE" sz="2000" dirty="0"/>
              <a:t>        </a:t>
            </a:r>
            <a:r>
              <a:rPr lang="sv-SE" sz="2000" dirty="0" err="1"/>
              <a:t>echo</a:t>
            </a:r>
            <a:r>
              <a:rPr lang="sv-SE" sz="2000" dirty="0"/>
              <a:t> ”Hello </a:t>
            </a:r>
            <a:r>
              <a:rPr lang="sv-SE" sz="2000" dirty="0" err="1"/>
              <a:t>world</a:t>
            </a:r>
            <a:r>
              <a:rPr lang="sv-SE" sz="2000" dirty="0"/>
              <a:t>”;</a:t>
            </a:r>
          </a:p>
          <a:p>
            <a:r>
              <a:rPr lang="sv-SE" sz="2000" dirty="0"/>
              <a:t>    }</a:t>
            </a:r>
          </a:p>
          <a:p>
            <a:r>
              <a:rPr lang="sv-SE" sz="2000" dirty="0"/>
              <a:t>    </a:t>
            </a:r>
            <a:r>
              <a:rPr lang="sv-SE" sz="2000" dirty="0" err="1"/>
              <a:t>else</a:t>
            </a:r>
            <a:r>
              <a:rPr lang="sv-SE" sz="2000" dirty="0"/>
              <a:t>{</a:t>
            </a:r>
          </a:p>
          <a:p>
            <a:r>
              <a:rPr lang="sv-SE" sz="2000" dirty="0"/>
              <a:t>        </a:t>
            </a:r>
            <a:r>
              <a:rPr lang="sv-SE" sz="2000" dirty="0" err="1"/>
              <a:t>echo</a:t>
            </a:r>
            <a:r>
              <a:rPr lang="sv-SE" sz="2000" dirty="0"/>
              <a:t> ”</a:t>
            </a:r>
            <a:r>
              <a:rPr lang="sv-SE" sz="2000" dirty="0" err="1"/>
              <a:t>Other</a:t>
            </a:r>
            <a:r>
              <a:rPr lang="sv-SE" sz="2000" dirty="0"/>
              <a:t> </a:t>
            </a:r>
            <a:r>
              <a:rPr lang="sv-SE" sz="2000" dirty="0" err="1"/>
              <a:t>things</a:t>
            </a:r>
            <a:r>
              <a:rPr lang="sv-SE" sz="2000" dirty="0"/>
              <a:t>”;</a:t>
            </a:r>
          </a:p>
          <a:p>
            <a:r>
              <a:rPr lang="sv-SE" sz="2000" dirty="0"/>
              <a:t>    }</a:t>
            </a:r>
          </a:p>
          <a:p>
            <a:r>
              <a:rPr lang="sv-SE" sz="2000" dirty="0"/>
              <a:t>?&gt;</a:t>
            </a:r>
          </a:p>
        </p:txBody>
      </p:sp>
      <p:sp>
        <p:nvSpPr>
          <p:cNvPr id="8" name="textruta 4">
            <a:extLst>
              <a:ext uri="{FF2B5EF4-FFF2-40B4-BE49-F238E27FC236}">
                <a16:creationId xmlns:a16="http://schemas.microsoft.com/office/drawing/2014/main" id="{3B1F0740-F46D-8A73-9DFD-C591FBDB4498}"/>
              </a:ext>
            </a:extLst>
          </p:cNvPr>
          <p:cNvSpPr txBox="1"/>
          <p:nvPr/>
        </p:nvSpPr>
        <p:spPr>
          <a:xfrm>
            <a:off x="6927167" y="1951672"/>
            <a:ext cx="45536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All</a:t>
            </a:r>
            <a:r>
              <a:rPr lang="es-ES" dirty="0"/>
              <a:t> variable </a:t>
            </a:r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begin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“$”</a:t>
            </a:r>
          </a:p>
          <a:p>
            <a:r>
              <a:rPr lang="es-ES" dirty="0" err="1"/>
              <a:t>E.g</a:t>
            </a:r>
            <a:r>
              <a:rPr lang="es-ES" dirty="0"/>
              <a:t>. $</a:t>
            </a:r>
            <a:r>
              <a:rPr lang="es-ES" dirty="0" err="1"/>
              <a:t>txt</a:t>
            </a:r>
            <a:r>
              <a:rPr lang="es-ES" dirty="0"/>
              <a:t>, $cosa1, $fecha</a:t>
            </a:r>
          </a:p>
          <a:p>
            <a:r>
              <a:rPr lang="es-ES" dirty="0" err="1"/>
              <a:t>Assert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variable ()</a:t>
            </a:r>
          </a:p>
          <a:p>
            <a:r>
              <a:rPr lang="es-ES" dirty="0"/>
              <a:t>$</a:t>
            </a:r>
            <a:r>
              <a:rPr lang="es-ES" dirty="0" err="1"/>
              <a:t>txt</a:t>
            </a:r>
            <a:r>
              <a:rPr lang="es-ES" dirty="0"/>
              <a:t> = “PHP”;</a:t>
            </a:r>
          </a:p>
          <a:p>
            <a:r>
              <a:rPr lang="sv-SE" dirty="0"/>
              <a:t>$</a:t>
            </a:r>
            <a:r>
              <a:rPr lang="sv-SE" dirty="0" err="1"/>
              <a:t>num</a:t>
            </a:r>
            <a:r>
              <a:rPr lang="sv-SE" dirty="0"/>
              <a:t> = 2;</a:t>
            </a:r>
          </a:p>
          <a:p>
            <a:r>
              <a:rPr lang="sv-SE" b="1" dirty="0"/>
              <a:t>Note: All </a:t>
            </a:r>
            <a:r>
              <a:rPr lang="sv-SE" b="1" dirty="0" err="1"/>
              <a:t>variables</a:t>
            </a:r>
            <a:r>
              <a:rPr lang="sv-SE" b="1" dirty="0"/>
              <a:t> </a:t>
            </a:r>
            <a:r>
              <a:rPr lang="sv-SE" b="1" dirty="0" err="1"/>
              <a:t>are</a:t>
            </a:r>
            <a:r>
              <a:rPr lang="sv-SE" b="1" dirty="0"/>
              <a:t> pointers </a:t>
            </a:r>
            <a:r>
              <a:rPr lang="sv-SE" b="1" dirty="0" err="1"/>
              <a:t>except</a:t>
            </a:r>
            <a:r>
              <a:rPr lang="sv-SE" b="1" dirty="0"/>
              <a:t> </a:t>
            </a:r>
            <a:r>
              <a:rPr lang="sv-SE" b="1" dirty="0" err="1"/>
              <a:t>int</a:t>
            </a:r>
            <a:r>
              <a:rPr lang="sv-SE" b="1" dirty="0"/>
              <a:t>, float and </a:t>
            </a:r>
            <a:r>
              <a:rPr lang="sv-SE" b="1" dirty="0" err="1"/>
              <a:t>boolean</a:t>
            </a:r>
            <a:endParaRPr lang="sv-SE" b="1" dirty="0"/>
          </a:p>
        </p:txBody>
      </p:sp>
      <p:cxnSp>
        <p:nvCxnSpPr>
          <p:cNvPr id="9" name="Rak koppling 6">
            <a:extLst>
              <a:ext uri="{FF2B5EF4-FFF2-40B4-BE49-F238E27FC236}">
                <a16:creationId xmlns:a16="http://schemas.microsoft.com/office/drawing/2014/main" id="{4282C841-26F9-F38F-DD06-37F95065BBF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988213" y="2967335"/>
            <a:ext cx="3938954" cy="44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koppling 11">
            <a:extLst>
              <a:ext uri="{FF2B5EF4-FFF2-40B4-BE49-F238E27FC236}">
                <a16:creationId xmlns:a16="http://schemas.microsoft.com/office/drawing/2014/main" id="{CA53D994-2C55-37CD-146C-700FB27EDCD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352800" y="3715442"/>
            <a:ext cx="3574367" cy="896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ruta 14">
            <a:extLst>
              <a:ext uri="{FF2B5EF4-FFF2-40B4-BE49-F238E27FC236}">
                <a16:creationId xmlns:a16="http://schemas.microsoft.com/office/drawing/2014/main" id="{B05A2605-FEE5-AC47-8F2E-A76388C40F60}"/>
              </a:ext>
            </a:extLst>
          </p:cNvPr>
          <p:cNvSpPr txBox="1"/>
          <p:nvPr/>
        </p:nvSpPr>
        <p:spPr>
          <a:xfrm>
            <a:off x="6927167" y="4288528"/>
            <a:ext cx="442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Things can only do when the statement in the parentheses does.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913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PHP </a:t>
            </a:r>
            <a:r>
              <a:rPr lang="sv-SE" dirty="0" err="1">
                <a:solidFill>
                  <a:schemeClr val="bg1"/>
                </a:solidFill>
              </a:rPr>
              <a:t>Conditions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ruta 7">
            <a:extLst>
              <a:ext uri="{FF2B5EF4-FFF2-40B4-BE49-F238E27FC236}">
                <a16:creationId xmlns:a16="http://schemas.microsoft.com/office/drawing/2014/main" id="{4CB4DC5F-3B33-6B0E-B170-52FCCC7E2BE7}"/>
              </a:ext>
            </a:extLst>
          </p:cNvPr>
          <p:cNvSpPr txBox="1"/>
          <p:nvPr/>
        </p:nvSpPr>
        <p:spPr>
          <a:xfrm>
            <a:off x="838200" y="2129351"/>
            <a:ext cx="173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Condicion</a:t>
            </a:r>
            <a:r>
              <a:rPr lang="sv-SE" sz="2000" dirty="0"/>
              <a:t> 1: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5C248E7A-337B-C398-63FB-2DEC701584B1}"/>
              </a:ext>
            </a:extLst>
          </p:cNvPr>
          <p:cNvSpPr txBox="1"/>
          <p:nvPr/>
        </p:nvSpPr>
        <p:spPr>
          <a:xfrm>
            <a:off x="3511062" y="1843950"/>
            <a:ext cx="74582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$a = </a:t>
            </a:r>
            <a:r>
              <a:rPr lang="sv-SE" sz="2000" dirty="0" err="1"/>
              <a:t>inputInt</a:t>
            </a:r>
            <a:r>
              <a:rPr lang="sv-SE" sz="2000" dirty="0"/>
              <a:t>();</a:t>
            </a:r>
          </a:p>
          <a:p>
            <a:r>
              <a:rPr lang="sv-SE" sz="2000" dirty="0" err="1"/>
              <a:t>if</a:t>
            </a:r>
            <a:r>
              <a:rPr lang="sv-SE" sz="2000" dirty="0"/>
              <a:t> ($a &lt; 10){</a:t>
            </a:r>
          </a:p>
          <a:p>
            <a:r>
              <a:rPr lang="sv-SE" sz="2000" dirty="0"/>
              <a:t>    </a:t>
            </a:r>
            <a:r>
              <a:rPr lang="sv-SE" sz="2000" dirty="0" err="1"/>
              <a:t>echo</a:t>
            </a:r>
            <a:r>
              <a:rPr lang="sv-SE" sz="2000" dirty="0"/>
              <a:t> ”</a:t>
            </a:r>
            <a:r>
              <a:rPr lang="es-ES" sz="2000" dirty="0"/>
              <a:t>El número que ingresaste es menor que 10</a:t>
            </a:r>
            <a:r>
              <a:rPr lang="sv-SE" sz="2000" dirty="0"/>
              <a:t>”;</a:t>
            </a:r>
          </a:p>
          <a:p>
            <a:r>
              <a:rPr lang="sv-SE" sz="2000" dirty="0"/>
              <a:t>}</a:t>
            </a:r>
          </a:p>
          <a:p>
            <a:r>
              <a:rPr lang="sv-SE" sz="2000" dirty="0" err="1"/>
              <a:t>else</a:t>
            </a:r>
            <a:r>
              <a:rPr lang="sv-SE" sz="2000" dirty="0"/>
              <a:t> </a:t>
            </a:r>
            <a:r>
              <a:rPr lang="sv-SE" sz="2000" dirty="0" err="1"/>
              <a:t>if</a:t>
            </a:r>
            <a:r>
              <a:rPr lang="sv-SE" sz="2000" dirty="0"/>
              <a:t>($a &gt; 10 &amp;&amp; $a &lt; 100){</a:t>
            </a:r>
          </a:p>
          <a:p>
            <a:r>
              <a:rPr lang="sv-SE" sz="2000" dirty="0"/>
              <a:t>    </a:t>
            </a:r>
            <a:r>
              <a:rPr lang="sv-SE" sz="2000" dirty="0" err="1"/>
              <a:t>echo</a:t>
            </a:r>
            <a:r>
              <a:rPr lang="sv-SE" sz="2000" dirty="0"/>
              <a:t> $a;</a:t>
            </a:r>
          </a:p>
          <a:p>
            <a:r>
              <a:rPr lang="sv-SE" sz="2000" dirty="0"/>
              <a:t>}</a:t>
            </a:r>
          </a:p>
          <a:p>
            <a:r>
              <a:rPr lang="sv-SE" sz="2000" dirty="0" err="1"/>
              <a:t>else</a:t>
            </a:r>
            <a:r>
              <a:rPr lang="sv-SE" sz="2000" dirty="0"/>
              <a:t>{</a:t>
            </a:r>
          </a:p>
          <a:p>
            <a:r>
              <a:rPr lang="sv-SE" sz="2000" dirty="0"/>
              <a:t>    </a:t>
            </a:r>
            <a:r>
              <a:rPr lang="sv-SE" sz="2000" dirty="0" err="1"/>
              <a:t>echo</a:t>
            </a:r>
            <a:r>
              <a:rPr lang="sv-SE" sz="2000" dirty="0"/>
              <a:t> ”</a:t>
            </a:r>
            <a:r>
              <a:rPr lang="es-ES" sz="2000" dirty="0"/>
              <a:t>El número que ingresaste es demasiado grande</a:t>
            </a:r>
            <a:r>
              <a:rPr lang="sv-SE" sz="2000" dirty="0"/>
              <a:t>”</a:t>
            </a:r>
          </a:p>
          <a:p>
            <a:r>
              <a:rPr lang="sv-SE" sz="2000" dirty="0"/>
              <a:t>}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13CAD28F-EE9B-B1D4-E251-D2C5887C7164}"/>
              </a:ext>
            </a:extLst>
          </p:cNvPr>
          <p:cNvSpPr txBox="1"/>
          <p:nvPr/>
        </p:nvSpPr>
        <p:spPr>
          <a:xfrm>
            <a:off x="838200" y="3128157"/>
            <a:ext cx="173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Condicion</a:t>
            </a:r>
            <a:r>
              <a:rPr lang="sv-SE" sz="2000" dirty="0"/>
              <a:t> 2: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34280BEB-028F-E25C-270C-F6A81631A370}"/>
              </a:ext>
            </a:extLst>
          </p:cNvPr>
          <p:cNvSpPr txBox="1"/>
          <p:nvPr/>
        </p:nvSpPr>
        <p:spPr>
          <a:xfrm>
            <a:off x="838200" y="3926908"/>
            <a:ext cx="173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Condicion</a:t>
            </a:r>
            <a:r>
              <a:rPr lang="sv-SE" sz="2000" dirty="0"/>
              <a:t> 3:</a:t>
            </a:r>
          </a:p>
        </p:txBody>
      </p:sp>
      <p:cxnSp>
        <p:nvCxnSpPr>
          <p:cNvPr id="8" name="Rak koppling 8">
            <a:extLst>
              <a:ext uri="{FF2B5EF4-FFF2-40B4-BE49-F238E27FC236}">
                <a16:creationId xmlns:a16="http://schemas.microsoft.com/office/drawing/2014/main" id="{D9F5BFC2-8D6A-1E9B-ACDC-590E6987A94C}"/>
              </a:ext>
            </a:extLst>
          </p:cNvPr>
          <p:cNvCxnSpPr/>
          <p:nvPr/>
        </p:nvCxnSpPr>
        <p:spPr>
          <a:xfrm>
            <a:off x="2278966" y="2329406"/>
            <a:ext cx="123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koppling 9">
            <a:extLst>
              <a:ext uri="{FF2B5EF4-FFF2-40B4-BE49-F238E27FC236}">
                <a16:creationId xmlns:a16="http://schemas.microsoft.com/office/drawing/2014/main" id="{CC081400-DC84-74AB-A4D3-5D9C63DA6D75}"/>
              </a:ext>
            </a:extLst>
          </p:cNvPr>
          <p:cNvCxnSpPr/>
          <p:nvPr/>
        </p:nvCxnSpPr>
        <p:spPr>
          <a:xfrm>
            <a:off x="2278966" y="3409100"/>
            <a:ext cx="123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koppling 10">
            <a:extLst>
              <a:ext uri="{FF2B5EF4-FFF2-40B4-BE49-F238E27FC236}">
                <a16:creationId xmlns:a16="http://schemas.microsoft.com/office/drawing/2014/main" id="{794296E4-142A-10D1-469C-E5983608F085}"/>
              </a:ext>
            </a:extLst>
          </p:cNvPr>
          <p:cNvCxnSpPr/>
          <p:nvPr/>
        </p:nvCxnSpPr>
        <p:spPr>
          <a:xfrm>
            <a:off x="2278966" y="4126963"/>
            <a:ext cx="1232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871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PHP Loops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ruta 2">
            <a:extLst>
              <a:ext uri="{FF2B5EF4-FFF2-40B4-BE49-F238E27FC236}">
                <a16:creationId xmlns:a16="http://schemas.microsoft.com/office/drawing/2014/main" id="{FBC15BB7-A15C-1DFD-8498-3E2B9CBFF707}"/>
              </a:ext>
            </a:extLst>
          </p:cNvPr>
          <p:cNvSpPr txBox="1"/>
          <p:nvPr/>
        </p:nvSpPr>
        <p:spPr>
          <a:xfrm>
            <a:off x="4693822" y="2424770"/>
            <a:ext cx="1798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$a = 0;</a:t>
            </a:r>
          </a:p>
          <a:p>
            <a:r>
              <a:rPr lang="sv-SE" dirty="0" err="1"/>
              <a:t>while</a:t>
            </a:r>
            <a:r>
              <a:rPr lang="sv-SE" dirty="0"/>
              <a:t> ($a &lt; 10){</a:t>
            </a:r>
          </a:p>
          <a:p>
            <a:r>
              <a:rPr lang="sv-SE" dirty="0"/>
              <a:t>    </a:t>
            </a:r>
            <a:r>
              <a:rPr lang="sv-SE" dirty="0" err="1"/>
              <a:t>echo</a:t>
            </a:r>
            <a:r>
              <a:rPr lang="sv-SE" dirty="0"/>
              <a:t> $a;</a:t>
            </a:r>
          </a:p>
          <a:p>
            <a:r>
              <a:rPr lang="sv-SE" dirty="0"/>
              <a:t>    $a = $a + 1;</a:t>
            </a:r>
          </a:p>
          <a:p>
            <a:r>
              <a:rPr lang="sv-SE" dirty="0"/>
              <a:t>}</a:t>
            </a:r>
          </a:p>
        </p:txBody>
      </p:sp>
      <p:sp>
        <p:nvSpPr>
          <p:cNvPr id="7" name="textruta 3">
            <a:extLst>
              <a:ext uri="{FF2B5EF4-FFF2-40B4-BE49-F238E27FC236}">
                <a16:creationId xmlns:a16="http://schemas.microsoft.com/office/drawing/2014/main" id="{86846ABC-374D-23ED-2ADC-27DFB3EA9292}"/>
              </a:ext>
            </a:extLst>
          </p:cNvPr>
          <p:cNvSpPr txBox="1"/>
          <p:nvPr/>
        </p:nvSpPr>
        <p:spPr>
          <a:xfrm>
            <a:off x="8173329" y="2424770"/>
            <a:ext cx="4018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($a = 0; $a &lt;= 10; $a++) {</a:t>
            </a:r>
          </a:p>
          <a:p>
            <a:r>
              <a:rPr lang="en-US" dirty="0"/>
              <a:t>  echo $a;</a:t>
            </a:r>
          </a:p>
          <a:p>
            <a:r>
              <a:rPr lang="en-US" dirty="0"/>
              <a:t>}</a:t>
            </a:r>
            <a:endParaRPr lang="sv-SE" dirty="0"/>
          </a:p>
        </p:txBody>
      </p:sp>
      <p:sp>
        <p:nvSpPr>
          <p:cNvPr id="8" name="textruta 4">
            <a:extLst>
              <a:ext uri="{FF2B5EF4-FFF2-40B4-BE49-F238E27FC236}">
                <a16:creationId xmlns:a16="http://schemas.microsoft.com/office/drawing/2014/main" id="{58DBE3B3-3C94-A3C8-3914-3BCA77255E7B}"/>
              </a:ext>
            </a:extLst>
          </p:cNvPr>
          <p:cNvSpPr txBox="1"/>
          <p:nvPr/>
        </p:nvSpPr>
        <p:spPr>
          <a:xfrm>
            <a:off x="8178876" y="4377900"/>
            <a:ext cx="3314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numeros</a:t>
            </a:r>
            <a:r>
              <a:rPr lang="en-US" dirty="0"/>
              <a:t> = array(0, 1, 2, …, 17);</a:t>
            </a:r>
          </a:p>
          <a:p>
            <a:r>
              <a:rPr lang="en-US" dirty="0"/>
              <a:t>foreach ($</a:t>
            </a:r>
            <a:r>
              <a:rPr lang="en-US" dirty="0" err="1"/>
              <a:t>numeros</a:t>
            </a:r>
            <a:r>
              <a:rPr lang="en-US" dirty="0"/>
              <a:t> as $</a:t>
            </a:r>
            <a:r>
              <a:rPr lang="en-US" dirty="0" err="1"/>
              <a:t>cosa</a:t>
            </a:r>
            <a:r>
              <a:rPr lang="en-US" dirty="0"/>
              <a:t>) {</a:t>
            </a:r>
          </a:p>
          <a:p>
            <a:r>
              <a:rPr lang="en-US" dirty="0"/>
              <a:t>  echo $</a:t>
            </a:r>
            <a:r>
              <a:rPr lang="en-US" dirty="0" err="1"/>
              <a:t>cosa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  <a:endParaRPr lang="sv-SE" dirty="0"/>
          </a:p>
        </p:txBody>
      </p:sp>
      <p:sp>
        <p:nvSpPr>
          <p:cNvPr id="9" name="textruta 5">
            <a:extLst>
              <a:ext uri="{FF2B5EF4-FFF2-40B4-BE49-F238E27FC236}">
                <a16:creationId xmlns:a16="http://schemas.microsoft.com/office/drawing/2014/main" id="{F31424D5-F54B-0780-C8F0-E59D68859280}"/>
              </a:ext>
            </a:extLst>
          </p:cNvPr>
          <p:cNvSpPr txBox="1"/>
          <p:nvPr/>
        </p:nvSpPr>
        <p:spPr>
          <a:xfrm>
            <a:off x="817067" y="2424770"/>
            <a:ext cx="2906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function</a:t>
            </a:r>
            <a:r>
              <a:rPr lang="sv-SE" dirty="0"/>
              <a:t> loop($x){</a:t>
            </a:r>
          </a:p>
          <a:p>
            <a:r>
              <a:rPr lang="sv-SE" dirty="0"/>
              <a:t>    </a:t>
            </a:r>
            <a:r>
              <a:rPr lang="sv-SE" dirty="0" err="1"/>
              <a:t>if</a:t>
            </a:r>
            <a:r>
              <a:rPr lang="sv-SE" dirty="0"/>
              <a:t> ($x &gt; 10){</a:t>
            </a:r>
          </a:p>
          <a:p>
            <a:r>
              <a:rPr lang="sv-SE" dirty="0"/>
              <a:t>    	</a:t>
            </a:r>
            <a:r>
              <a:rPr lang="sv-SE" dirty="0" err="1"/>
              <a:t>return</a:t>
            </a:r>
            <a:r>
              <a:rPr lang="sv-SE" dirty="0"/>
              <a:t>;</a:t>
            </a:r>
          </a:p>
          <a:p>
            <a:r>
              <a:rPr lang="sv-SE" dirty="0"/>
              <a:t>    }</a:t>
            </a:r>
          </a:p>
          <a:p>
            <a:r>
              <a:rPr lang="sv-SE" dirty="0"/>
              <a:t>    </a:t>
            </a:r>
            <a:r>
              <a:rPr lang="sv-SE" dirty="0" err="1"/>
              <a:t>else</a:t>
            </a:r>
            <a:r>
              <a:rPr lang="sv-SE" dirty="0"/>
              <a:t>{</a:t>
            </a:r>
          </a:p>
          <a:p>
            <a:r>
              <a:rPr lang="sv-SE" dirty="0"/>
              <a:t>    	</a:t>
            </a:r>
            <a:r>
              <a:rPr lang="sv-SE" dirty="0" err="1"/>
              <a:t>echo</a:t>
            </a:r>
            <a:r>
              <a:rPr lang="sv-SE" dirty="0"/>
              <a:t> $x;</a:t>
            </a:r>
          </a:p>
          <a:p>
            <a:r>
              <a:rPr lang="sv-SE" dirty="0"/>
              <a:t>    	loop($x + 1);</a:t>
            </a:r>
          </a:p>
          <a:p>
            <a:r>
              <a:rPr lang="sv-SE" dirty="0"/>
              <a:t>    }</a:t>
            </a:r>
          </a:p>
          <a:p>
            <a:r>
              <a:rPr lang="sv-SE" dirty="0"/>
              <a:t>}</a:t>
            </a:r>
          </a:p>
          <a:p>
            <a:r>
              <a:rPr lang="sv-SE" dirty="0"/>
              <a:t>loop(1);</a:t>
            </a:r>
          </a:p>
        </p:txBody>
      </p:sp>
      <p:cxnSp>
        <p:nvCxnSpPr>
          <p:cNvPr id="10" name="Rak koppling 9">
            <a:extLst>
              <a:ext uri="{FF2B5EF4-FFF2-40B4-BE49-F238E27FC236}">
                <a16:creationId xmlns:a16="http://schemas.microsoft.com/office/drawing/2014/main" id="{488F87AA-67FD-5965-CECF-7E07F6CCA6B7}"/>
              </a:ext>
            </a:extLst>
          </p:cNvPr>
          <p:cNvCxnSpPr>
            <a:cxnSpLocks/>
          </p:cNvCxnSpPr>
          <p:nvPr/>
        </p:nvCxnSpPr>
        <p:spPr>
          <a:xfrm>
            <a:off x="3713872" y="1704755"/>
            <a:ext cx="0" cy="50643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ak koppling 11">
            <a:extLst>
              <a:ext uri="{FF2B5EF4-FFF2-40B4-BE49-F238E27FC236}">
                <a16:creationId xmlns:a16="http://schemas.microsoft.com/office/drawing/2014/main" id="{163E91F8-40FA-BE91-48E6-72F1078C2382}"/>
              </a:ext>
            </a:extLst>
          </p:cNvPr>
          <p:cNvCxnSpPr>
            <a:cxnSpLocks/>
          </p:cNvCxnSpPr>
          <p:nvPr/>
        </p:nvCxnSpPr>
        <p:spPr>
          <a:xfrm>
            <a:off x="7709096" y="1690688"/>
            <a:ext cx="0" cy="50643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ruta 12">
            <a:extLst>
              <a:ext uri="{FF2B5EF4-FFF2-40B4-BE49-F238E27FC236}">
                <a16:creationId xmlns:a16="http://schemas.microsoft.com/office/drawing/2014/main" id="{9A9F099D-E369-B575-D8DE-6B7BD6ECF41F}"/>
              </a:ext>
            </a:extLst>
          </p:cNvPr>
          <p:cNvSpPr txBox="1"/>
          <p:nvPr/>
        </p:nvSpPr>
        <p:spPr>
          <a:xfrm>
            <a:off x="1385310" y="1690688"/>
            <a:ext cx="12453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 err="1"/>
              <a:t>Iteración</a:t>
            </a:r>
            <a:endParaRPr lang="sv-SE" sz="2100" b="1" dirty="0"/>
          </a:p>
        </p:txBody>
      </p:sp>
      <p:sp>
        <p:nvSpPr>
          <p:cNvPr id="13" name="textruta 13">
            <a:extLst>
              <a:ext uri="{FF2B5EF4-FFF2-40B4-BE49-F238E27FC236}">
                <a16:creationId xmlns:a16="http://schemas.microsoft.com/office/drawing/2014/main" id="{32E1C5F1-940D-B5CF-2729-88659713D426}"/>
              </a:ext>
            </a:extLst>
          </p:cNvPr>
          <p:cNvSpPr txBox="1"/>
          <p:nvPr/>
        </p:nvSpPr>
        <p:spPr>
          <a:xfrm>
            <a:off x="5286932" y="1690688"/>
            <a:ext cx="8491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 err="1"/>
              <a:t>while</a:t>
            </a:r>
            <a:endParaRPr lang="sv-SE" sz="2100" b="1" dirty="0"/>
          </a:p>
        </p:txBody>
      </p:sp>
      <p:sp>
        <p:nvSpPr>
          <p:cNvPr id="14" name="textruta 14">
            <a:extLst>
              <a:ext uri="{FF2B5EF4-FFF2-40B4-BE49-F238E27FC236}">
                <a16:creationId xmlns:a16="http://schemas.microsoft.com/office/drawing/2014/main" id="{6CE47202-F6C2-79E0-5B90-F3D0837A1055}"/>
              </a:ext>
            </a:extLst>
          </p:cNvPr>
          <p:cNvSpPr txBox="1"/>
          <p:nvPr/>
        </p:nvSpPr>
        <p:spPr>
          <a:xfrm>
            <a:off x="9606139" y="1690688"/>
            <a:ext cx="5765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100" b="1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545235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PHP Superglobals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9390F-A664-50B0-6F82-1D08D3FF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$GLOBALS</a:t>
            </a:r>
          </a:p>
          <a:p>
            <a:r>
              <a:rPr lang="sv-SE" dirty="0"/>
              <a:t>$_SERVER</a:t>
            </a:r>
          </a:p>
          <a:p>
            <a:r>
              <a:rPr lang="sv-SE" dirty="0"/>
              <a:t>$_REQUEST</a:t>
            </a:r>
          </a:p>
          <a:p>
            <a:r>
              <a:rPr lang="sv-SE" dirty="0"/>
              <a:t>$_POST</a:t>
            </a:r>
          </a:p>
          <a:p>
            <a:r>
              <a:rPr lang="sv-SE" dirty="0"/>
              <a:t>$_GET</a:t>
            </a:r>
          </a:p>
          <a:p>
            <a:r>
              <a:rPr lang="sv-SE" dirty="0"/>
              <a:t>$_FILES</a:t>
            </a:r>
          </a:p>
          <a:p>
            <a:r>
              <a:rPr lang="sv-SE" dirty="0"/>
              <a:t>$_ENV</a:t>
            </a:r>
          </a:p>
          <a:p>
            <a:r>
              <a:rPr lang="sv-SE" dirty="0"/>
              <a:t>$_COOKIE</a:t>
            </a:r>
          </a:p>
          <a:p>
            <a:r>
              <a:rPr lang="sv-SE" dirty="0"/>
              <a:t>$_SESSION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64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F67F003-5D55-409D-A23D-1BC020298000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Storskalig arbetsmetod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1026" name="Picture 2" descr="Premium Vector | Full stack logo design template idea">
            <a:extLst>
              <a:ext uri="{FF2B5EF4-FFF2-40B4-BE49-F238E27FC236}">
                <a16:creationId xmlns:a16="http://schemas.microsoft.com/office/drawing/2014/main" id="{C3CC3D74-E534-44AD-9DE0-14592B54C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uzzle Icon in Education">
            <a:extLst>
              <a:ext uri="{FF2B5EF4-FFF2-40B4-BE49-F238E27FC236}">
                <a16:creationId xmlns:a16="http://schemas.microsoft.com/office/drawing/2014/main" id="{2E27A195-1DDC-CB7D-D436-FF71F693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55" y="2339741"/>
            <a:ext cx="1809107" cy="180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x - Free construction and tools icons">
            <a:extLst>
              <a:ext uri="{FF2B5EF4-FFF2-40B4-BE49-F238E27FC236}">
                <a16:creationId xmlns:a16="http://schemas.microsoft.com/office/drawing/2014/main" id="{49E691D2-80CD-6521-73A6-3507EDAE6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15" y="2650962"/>
            <a:ext cx="1497886" cy="149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E06AB6-5409-D908-D24B-B83777E98B10}"/>
              </a:ext>
            </a:extLst>
          </p:cNvPr>
          <p:cNvCxnSpPr/>
          <p:nvPr/>
        </p:nvCxnSpPr>
        <p:spPr>
          <a:xfrm>
            <a:off x="1037690" y="4541178"/>
            <a:ext cx="1001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804484-8A8D-3AA5-F235-FA4D482D07D8}"/>
              </a:ext>
            </a:extLst>
          </p:cNvPr>
          <p:cNvSpPr txBox="1"/>
          <p:nvPr/>
        </p:nvSpPr>
        <p:spPr>
          <a:xfrm flipH="1">
            <a:off x="837773" y="4671447"/>
            <a:ext cx="2697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/>
              <a:t>Entanglement</a:t>
            </a:r>
            <a:r>
              <a:rPr lang="sv-SE" sz="2000" b="1" dirty="0"/>
              <a:t> system</a:t>
            </a:r>
          </a:p>
          <a:p>
            <a:pPr algn="ctr"/>
            <a:r>
              <a:rPr lang="sv-SE" sz="2000" b="1" dirty="0" err="1"/>
              <a:t>Refactored</a:t>
            </a:r>
            <a:r>
              <a:rPr lang="sv-SE" sz="2000" b="1" dirty="0"/>
              <a:t> strings</a:t>
            </a:r>
            <a:endParaRPr lang="en-SE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2C56D-9AE6-99B7-89EB-FE06656AF94C}"/>
              </a:ext>
            </a:extLst>
          </p:cNvPr>
          <p:cNvSpPr txBox="1"/>
          <p:nvPr/>
        </p:nvSpPr>
        <p:spPr>
          <a:xfrm flipH="1">
            <a:off x="3400744" y="4671447"/>
            <a:ext cx="3102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/>
              <a:t>Verksamheter:</a:t>
            </a:r>
          </a:p>
          <a:p>
            <a:pPr algn="ctr"/>
            <a:r>
              <a:rPr lang="sv-SE" sz="2000" b="1" dirty="0"/>
              <a:t>Grundläggande konstruktioner och livsstil</a:t>
            </a:r>
            <a:endParaRPr lang="en-SE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5ECAE-F632-946E-918A-50D84312B9D5}"/>
              </a:ext>
            </a:extLst>
          </p:cNvPr>
          <p:cNvSpPr txBox="1"/>
          <p:nvPr/>
        </p:nvSpPr>
        <p:spPr>
          <a:xfrm>
            <a:off x="1975558" y="204377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1.</a:t>
            </a:r>
            <a:endParaRPr lang="en-SE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F3E84-6553-FEBC-C899-895901AF524F}"/>
              </a:ext>
            </a:extLst>
          </p:cNvPr>
          <p:cNvSpPr txBox="1"/>
          <p:nvPr/>
        </p:nvSpPr>
        <p:spPr>
          <a:xfrm>
            <a:off x="4831302" y="204377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2.</a:t>
            </a:r>
            <a:endParaRPr lang="en-SE" sz="2400" b="1" dirty="0"/>
          </a:p>
        </p:txBody>
      </p:sp>
      <p:pic>
        <p:nvPicPr>
          <p:cNvPr id="1030" name="Picture 6" descr="Blog Content - Icon On Content Writing Transparent PNG - 651x587 - Free  Download on NicePNG">
            <a:extLst>
              <a:ext uri="{FF2B5EF4-FFF2-40B4-BE49-F238E27FC236}">
                <a16:creationId xmlns:a16="http://schemas.microsoft.com/office/drawing/2014/main" id="{2A83E70C-FA88-257D-EAA6-FF738BA5D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072" y="2650956"/>
            <a:ext cx="2071270" cy="149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D35DB-ABBE-2473-8A73-59DD60B6260A}"/>
              </a:ext>
            </a:extLst>
          </p:cNvPr>
          <p:cNvSpPr txBox="1"/>
          <p:nvPr/>
        </p:nvSpPr>
        <p:spPr>
          <a:xfrm>
            <a:off x="7872752" y="210758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3.</a:t>
            </a:r>
            <a:endParaRPr lang="en-SE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DF508-3173-BC2A-1DF9-7C11DEA2EEBE}"/>
              </a:ext>
            </a:extLst>
          </p:cNvPr>
          <p:cNvSpPr txBox="1"/>
          <p:nvPr/>
        </p:nvSpPr>
        <p:spPr>
          <a:xfrm flipH="1">
            <a:off x="6743263" y="4671447"/>
            <a:ext cx="3102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/>
              <a:t>Avancerad konstruktioner:</a:t>
            </a:r>
          </a:p>
          <a:p>
            <a:pPr algn="ctr"/>
            <a:r>
              <a:rPr lang="sv-SE" sz="2000" b="1" dirty="0" err="1"/>
              <a:t>Website</a:t>
            </a:r>
            <a:r>
              <a:rPr lang="sv-SE" sz="2000" b="1" dirty="0"/>
              <a:t> </a:t>
            </a:r>
            <a:r>
              <a:rPr lang="sv-SE" sz="2000" b="1" dirty="0" err="1"/>
              <a:t>construction</a:t>
            </a:r>
            <a:endParaRPr lang="sv-SE" sz="2000" b="1" dirty="0"/>
          </a:p>
        </p:txBody>
      </p:sp>
    </p:spTree>
    <p:extLst>
      <p:ext uri="{BB962C8B-B14F-4D97-AF65-F5344CB8AC3E}">
        <p14:creationId xmlns:p14="http://schemas.microsoft.com/office/powerpoint/2010/main" val="4213467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PHP </a:t>
            </a:r>
            <a:r>
              <a:rPr lang="sv-SE" dirty="0" err="1">
                <a:solidFill>
                  <a:schemeClr val="bg1"/>
                </a:solidFill>
              </a:rPr>
              <a:t>Others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9390F-A664-50B0-6F82-1D08D3FF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800" dirty="0"/>
              <a:t>date("h:i:sa");</a:t>
            </a:r>
          </a:p>
          <a:p>
            <a:r>
              <a:rPr lang="sv-SE" sz="2800" dirty="0" err="1"/>
              <a:t>include</a:t>
            </a:r>
            <a:r>
              <a:rPr lang="sv-SE" sz="2800" dirty="0"/>
              <a:t> '</a:t>
            </a:r>
            <a:r>
              <a:rPr lang="sv-SE" sz="2800" dirty="0" err="1"/>
              <a:t>vars.php</a:t>
            </a:r>
            <a:r>
              <a:rPr lang="sv-SE" sz="2800" dirty="0"/>
              <a:t>’;</a:t>
            </a:r>
          </a:p>
          <a:p>
            <a:r>
              <a:rPr lang="en-US" sz="2800" dirty="0"/>
              <a:t>$</a:t>
            </a:r>
            <a:r>
              <a:rPr lang="en-US" sz="2800" dirty="0" err="1"/>
              <a:t>myfile</a:t>
            </a:r>
            <a:r>
              <a:rPr lang="en-US" sz="2800" dirty="0"/>
              <a:t> = </a:t>
            </a:r>
            <a:r>
              <a:rPr lang="en-US" sz="2800" dirty="0" err="1"/>
              <a:t>fopen</a:t>
            </a:r>
            <a:r>
              <a:rPr lang="en-US" sz="2800" dirty="0"/>
              <a:t>("webdictionary.txt", "r")</a:t>
            </a:r>
            <a:r>
              <a:rPr lang="sv-SE" sz="2800" dirty="0"/>
              <a:t>; </a:t>
            </a:r>
            <a:r>
              <a:rPr lang="en-US" sz="2800" dirty="0"/>
              <a:t>echo </a:t>
            </a:r>
            <a:r>
              <a:rPr lang="en-US" sz="2800" dirty="0" err="1"/>
              <a:t>fread</a:t>
            </a:r>
            <a:r>
              <a:rPr lang="en-US" sz="2800" dirty="0"/>
              <a:t>($</a:t>
            </a:r>
            <a:r>
              <a:rPr lang="en-US" sz="2800" dirty="0" err="1"/>
              <a:t>myfile,filesize</a:t>
            </a:r>
            <a:r>
              <a:rPr lang="en-US" sz="2800" dirty="0"/>
              <a:t>("webdictionary.txt"));</a:t>
            </a: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217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488668"/>
            <a:ext cx="113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b="1" dirty="0"/>
              <a:t>index.php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500" dirty="0"/>
              <a:t>$servername = "localhost";</a:t>
            </a:r>
            <a:br>
              <a:rPr lang="es-MX" sz="1500" dirty="0"/>
            </a:br>
            <a:r>
              <a:rPr lang="es-MX" sz="1500" dirty="0"/>
              <a:t>$username = "username";</a:t>
            </a:r>
            <a:br>
              <a:rPr lang="es-MX" sz="1500" dirty="0"/>
            </a:br>
            <a:r>
              <a:rPr lang="es-MX" sz="1500" dirty="0"/>
              <a:t>$password = "password";</a:t>
            </a:r>
            <a:br>
              <a:rPr lang="es-MX" sz="1500" dirty="0"/>
            </a:br>
            <a:r>
              <a:rPr lang="es-MX" sz="1500" dirty="0"/>
              <a:t>$dbname = "</a:t>
            </a:r>
            <a:r>
              <a:rPr lang="es-MX" sz="1500" dirty="0" err="1"/>
              <a:t>myDB</a:t>
            </a:r>
            <a:r>
              <a:rPr lang="es-MX" sz="1500" dirty="0"/>
              <a:t>";</a:t>
            </a:r>
            <a:br>
              <a:rPr lang="es-MX" sz="1500" dirty="0"/>
            </a:br>
            <a:r>
              <a:rPr lang="es-MX" sz="1500" dirty="0"/>
              <a:t>$conn = mysqli_connect($servername, $username, $password, $dbname);</a:t>
            </a:r>
            <a:br>
              <a:rPr lang="es-MX" sz="1500" dirty="0"/>
            </a:br>
            <a:br>
              <a:rPr lang="es-MX" sz="1500" dirty="0"/>
            </a:br>
            <a:r>
              <a:rPr lang="es-MX" sz="1500" dirty="0"/>
              <a:t>if (!$conn) {</a:t>
            </a:r>
            <a:br>
              <a:rPr lang="es-MX" sz="1500" dirty="0"/>
            </a:br>
            <a:r>
              <a:rPr lang="es-MX" sz="1500" dirty="0"/>
              <a:t>  die("Connection failed: " . mysqli_connect_error());</a:t>
            </a:r>
            <a:br>
              <a:rPr lang="es-MX" sz="1500" dirty="0"/>
            </a:br>
            <a:r>
              <a:rPr lang="es-MX" sz="1500" dirty="0"/>
              <a:t>}</a:t>
            </a:r>
            <a:br>
              <a:rPr lang="es-MX" sz="1500" dirty="0"/>
            </a:br>
            <a:br>
              <a:rPr lang="es-MX" sz="1500" dirty="0"/>
            </a:br>
            <a:r>
              <a:rPr lang="es-MX" sz="1500" dirty="0"/>
              <a:t>$sql = "CREATE TABLE MyGuests (</a:t>
            </a:r>
            <a:br>
              <a:rPr lang="es-MX" sz="1500" dirty="0"/>
            </a:br>
            <a:r>
              <a:rPr lang="es-MX" sz="1500" dirty="0"/>
              <a:t>id INT(6) UNSIGNED AUTO_INCREMENT PRIMARY KEY,</a:t>
            </a:r>
            <a:br>
              <a:rPr lang="es-MX" sz="1500" dirty="0"/>
            </a:br>
            <a:r>
              <a:rPr lang="es-MX" sz="1500" dirty="0"/>
              <a:t>firstname VARCHAR(30) NOT NULL,</a:t>
            </a:r>
            <a:br>
              <a:rPr lang="es-MX" sz="1500" dirty="0"/>
            </a:br>
            <a:r>
              <a:rPr lang="es-MX" sz="1500" dirty="0"/>
              <a:t>lastname VARCHAR(30) NOT NULL,</a:t>
            </a:r>
            <a:br>
              <a:rPr lang="es-MX" sz="1500" dirty="0"/>
            </a:br>
            <a:r>
              <a:rPr lang="es-MX" sz="1500" dirty="0"/>
              <a:t>email VARCHAR(50),</a:t>
            </a:r>
            <a:br>
              <a:rPr lang="es-MX" sz="1500" dirty="0"/>
            </a:br>
            <a:r>
              <a:rPr lang="es-MX" sz="1500" dirty="0"/>
              <a:t>reg_date TIMESTAMP DEFAULT CURRENT_TIMESTAMP ON UPDATE CURRENT_TIMESTAMP</a:t>
            </a:r>
            <a:br>
              <a:rPr lang="es-MX" sz="1500" dirty="0"/>
            </a:br>
            <a:r>
              <a:rPr lang="es-MX" sz="1500" dirty="0"/>
              <a:t>)";</a:t>
            </a:r>
            <a:br>
              <a:rPr lang="es-MX" sz="1500" dirty="0"/>
            </a:br>
            <a:br>
              <a:rPr lang="es-MX" sz="1500" dirty="0"/>
            </a:br>
            <a:r>
              <a:rPr lang="es-MX" sz="1500" dirty="0"/>
              <a:t>if (mysqli_query($conn, $sql)) {</a:t>
            </a:r>
            <a:br>
              <a:rPr lang="es-MX" sz="1500" dirty="0"/>
            </a:br>
            <a:r>
              <a:rPr lang="es-MX" sz="1500" dirty="0"/>
              <a:t>  echo "Table MyGuests created successfully";</a:t>
            </a:r>
            <a:br>
              <a:rPr lang="es-MX" sz="1500" dirty="0"/>
            </a:br>
            <a:r>
              <a:rPr lang="es-MX" sz="1500" dirty="0"/>
              <a:t>} </a:t>
            </a:r>
          </a:p>
          <a:p>
            <a:r>
              <a:rPr lang="es-MX" sz="1500" dirty="0"/>
              <a:t>else{</a:t>
            </a:r>
            <a:br>
              <a:rPr lang="es-MX" sz="1500" dirty="0"/>
            </a:br>
            <a:r>
              <a:rPr lang="es-MX" sz="1500" dirty="0"/>
              <a:t>  echo "Error creating table: " . mysqli_error($conn);</a:t>
            </a:r>
            <a:br>
              <a:rPr lang="es-MX" sz="1500" dirty="0"/>
            </a:br>
            <a:r>
              <a:rPr lang="es-MX" sz="1500" dirty="0"/>
              <a:t>}</a:t>
            </a:r>
            <a:br>
              <a:rPr lang="es-MX" sz="1500" dirty="0"/>
            </a:br>
            <a:br>
              <a:rPr lang="es-MX" sz="1500" dirty="0"/>
            </a:br>
            <a:r>
              <a:rPr lang="es-MX" sz="1500" dirty="0"/>
              <a:t>mysqli_close($conn);</a:t>
            </a:r>
            <a:endParaRPr lang="zh-CN" altLang="en-US" sz="15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HTML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ruta 6">
            <a:extLst>
              <a:ext uri="{FF2B5EF4-FFF2-40B4-BE49-F238E27FC236}">
                <a16:creationId xmlns:a16="http://schemas.microsoft.com/office/drawing/2014/main" id="{1A99B821-F567-FDD3-0D2B-9A61E1FC55CC}"/>
              </a:ext>
            </a:extLst>
          </p:cNvPr>
          <p:cNvSpPr txBox="1"/>
          <p:nvPr/>
        </p:nvSpPr>
        <p:spPr>
          <a:xfrm>
            <a:off x="838200" y="2159318"/>
            <a:ext cx="45438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  &lt;head&gt;</a:t>
            </a:r>
          </a:p>
          <a:p>
            <a:r>
              <a:rPr lang="en-US" dirty="0"/>
              <a:t>        &lt;title&gt;Page Title&lt;/title&gt;</a:t>
            </a:r>
          </a:p>
          <a:p>
            <a:r>
              <a:rPr lang="en-US" dirty="0"/>
              <a:t>        &lt;link </a:t>
            </a:r>
            <a:r>
              <a:rPr lang="en-US" dirty="0" err="1"/>
              <a:t>rel</a:t>
            </a:r>
            <a:r>
              <a:rPr lang="en-US" dirty="0"/>
              <a:t>="stylesheet" </a:t>
            </a:r>
            <a:r>
              <a:rPr lang="en-US" dirty="0" err="1"/>
              <a:t>href</a:t>
            </a:r>
            <a:r>
              <a:rPr lang="en-US" dirty="0"/>
              <a:t>="styles.css"&gt;</a:t>
            </a:r>
          </a:p>
          <a:p>
            <a:r>
              <a:rPr lang="en-US" dirty="0"/>
              <a:t>    &lt;/head&gt;</a:t>
            </a:r>
          </a:p>
          <a:p>
            <a:r>
              <a:rPr lang="en-US" dirty="0"/>
              <a:t>    &lt;body&gt;</a:t>
            </a:r>
          </a:p>
          <a:p>
            <a:r>
              <a:rPr lang="en-US" dirty="0"/>
              <a:t>        &lt;h1&gt;My First Heading&lt;/h1&gt;</a:t>
            </a:r>
          </a:p>
          <a:p>
            <a:r>
              <a:rPr lang="en-US" dirty="0"/>
              <a:t>        &lt;h2&gt;My First Heading&lt;/h2&gt;</a:t>
            </a:r>
          </a:p>
          <a:p>
            <a:r>
              <a:rPr lang="en-US" dirty="0"/>
              <a:t>                           …</a:t>
            </a:r>
          </a:p>
          <a:p>
            <a:r>
              <a:rPr lang="en-US" dirty="0"/>
              <a:t>        &lt;h6&gt;My First Heading&lt;/h6&gt;</a:t>
            </a:r>
          </a:p>
          <a:p>
            <a:r>
              <a:rPr lang="en-US" dirty="0"/>
              <a:t>        &lt;p&gt;My first paragraph.&lt;/p&gt;</a:t>
            </a:r>
          </a:p>
          <a:p>
            <a:r>
              <a:rPr lang="en-US" dirty="0"/>
              <a:t>    &lt;/body&gt;</a:t>
            </a:r>
          </a:p>
          <a:p>
            <a:r>
              <a:rPr lang="en-US" dirty="0"/>
              <a:t>&lt;/html&gt;</a:t>
            </a:r>
            <a:endParaRPr lang="sv-SE" dirty="0"/>
          </a:p>
        </p:txBody>
      </p:sp>
      <p:cxnSp>
        <p:nvCxnSpPr>
          <p:cNvPr id="9" name="Rak koppling 8">
            <a:extLst>
              <a:ext uri="{FF2B5EF4-FFF2-40B4-BE49-F238E27FC236}">
                <a16:creationId xmlns:a16="http://schemas.microsoft.com/office/drawing/2014/main" id="{B4019104-0555-109D-5B15-FBF4B0C7AB1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541543" y="2467576"/>
            <a:ext cx="4084323" cy="737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koppling 9">
            <a:extLst>
              <a:ext uri="{FF2B5EF4-FFF2-40B4-BE49-F238E27FC236}">
                <a16:creationId xmlns:a16="http://schemas.microsoft.com/office/drawing/2014/main" id="{F0B16F3F-EE08-47FC-8A45-7D4A3444A477}"/>
              </a:ext>
            </a:extLst>
          </p:cNvPr>
          <p:cNvCxnSpPr>
            <a:cxnSpLocks/>
          </p:cNvCxnSpPr>
          <p:nvPr/>
        </p:nvCxnSpPr>
        <p:spPr>
          <a:xfrm flipV="1">
            <a:off x="4084907" y="3266922"/>
            <a:ext cx="3512820" cy="920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koppling 10">
            <a:extLst>
              <a:ext uri="{FF2B5EF4-FFF2-40B4-BE49-F238E27FC236}">
                <a16:creationId xmlns:a16="http://schemas.microsoft.com/office/drawing/2014/main" id="{91C41B37-244B-0FD2-0C6D-EC29F60C440D}"/>
              </a:ext>
            </a:extLst>
          </p:cNvPr>
          <p:cNvCxnSpPr>
            <a:cxnSpLocks/>
          </p:cNvCxnSpPr>
          <p:nvPr/>
        </p:nvCxnSpPr>
        <p:spPr>
          <a:xfrm flipV="1">
            <a:off x="4002844" y="3205125"/>
            <a:ext cx="3699219" cy="1738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ruta 11">
            <a:extLst>
              <a:ext uri="{FF2B5EF4-FFF2-40B4-BE49-F238E27FC236}">
                <a16:creationId xmlns:a16="http://schemas.microsoft.com/office/drawing/2014/main" id="{14CF3973-F8F1-1524-22EE-A174DFF43D6D}"/>
              </a:ext>
            </a:extLst>
          </p:cNvPr>
          <p:cNvSpPr txBox="1"/>
          <p:nvPr/>
        </p:nvSpPr>
        <p:spPr>
          <a:xfrm>
            <a:off x="7625866" y="2282910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html </a:t>
            </a:r>
            <a:r>
              <a:rPr lang="sv-SE" dirty="0" err="1"/>
              <a:t>head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D9A9811B-F8FB-1315-35D3-707C99A19A5E}"/>
              </a:ext>
            </a:extLst>
          </p:cNvPr>
          <p:cNvSpPr txBox="1"/>
          <p:nvPr/>
        </p:nvSpPr>
        <p:spPr>
          <a:xfrm>
            <a:off x="7730202" y="302045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h1 ~ h6  </a:t>
            </a:r>
            <a:r>
              <a:rPr lang="sv-SE" dirty="0" err="1"/>
              <a:t>heading</a:t>
            </a:r>
            <a:endParaRPr lang="sv-SE" dirty="0"/>
          </a:p>
        </p:txBody>
      </p:sp>
      <p:sp>
        <p:nvSpPr>
          <p:cNvPr id="14" name="textruta 15">
            <a:extLst>
              <a:ext uri="{FF2B5EF4-FFF2-40B4-BE49-F238E27FC236}">
                <a16:creationId xmlns:a16="http://schemas.microsoft.com/office/drawing/2014/main" id="{DC370FAB-DC15-1031-19C8-7FB1E145E062}"/>
              </a:ext>
            </a:extLst>
          </p:cNvPr>
          <p:cNvSpPr txBox="1"/>
          <p:nvPr/>
        </p:nvSpPr>
        <p:spPr>
          <a:xfrm>
            <a:off x="7812265" y="375800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Paragraph</a:t>
            </a:r>
            <a:endParaRPr lang="sv-SE" dirty="0"/>
          </a:p>
        </p:txBody>
      </p:sp>
      <p:cxnSp>
        <p:nvCxnSpPr>
          <p:cNvPr id="15" name="Rak koppling 16">
            <a:extLst>
              <a:ext uri="{FF2B5EF4-FFF2-40B4-BE49-F238E27FC236}">
                <a16:creationId xmlns:a16="http://schemas.microsoft.com/office/drawing/2014/main" id="{2E58D8CB-EF86-BDF0-0DE9-9CD0672BD4D1}"/>
              </a:ext>
            </a:extLst>
          </p:cNvPr>
          <p:cNvCxnSpPr>
            <a:cxnSpLocks/>
          </p:cNvCxnSpPr>
          <p:nvPr/>
        </p:nvCxnSpPr>
        <p:spPr>
          <a:xfrm flipV="1">
            <a:off x="4032739" y="3942676"/>
            <a:ext cx="3721492" cy="145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700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HTML Elements and </a:t>
            </a:r>
            <a:r>
              <a:rPr lang="sv-SE" dirty="0" err="1">
                <a:solidFill>
                  <a:schemeClr val="bg1"/>
                </a:solidFill>
              </a:rPr>
              <a:t>labels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l 4">
            <a:extLst>
              <a:ext uri="{FF2B5EF4-FFF2-40B4-BE49-F238E27FC236}">
                <a16:creationId xmlns:a16="http://schemas.microsoft.com/office/drawing/2014/main" id="{632E8DF4-A356-77FD-2D53-53320F9DCC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640528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20">
                  <a:extLst>
                    <a:ext uri="{9D8B030D-6E8A-4147-A177-3AD203B41FA5}">
                      <a16:colId xmlns:a16="http://schemas.microsoft.com/office/drawing/2014/main" val="3048182845"/>
                    </a:ext>
                  </a:extLst>
                </a:gridCol>
                <a:gridCol w="8793480">
                  <a:extLst>
                    <a:ext uri="{9D8B030D-6E8A-4147-A177-3AD203B41FA5}">
                      <a16:colId xmlns:a16="http://schemas.microsoft.com/office/drawing/2014/main" val="4001219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96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Bold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&lt;b&gt;&lt;/b&gt;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93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Italic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&lt;i&gt;&lt;/i&gt;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76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Superscript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&lt;sup&gt;&lt;/sup&gt;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0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Subscript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</a:t>
                      </a:r>
                      <a:r>
                        <a:rPr lang="sv-SE" dirty="0" err="1"/>
                        <a:t>sub</a:t>
                      </a:r>
                      <a:r>
                        <a:rPr lang="sv-SE" dirty="0"/>
                        <a:t>&gt;&lt;/</a:t>
                      </a:r>
                      <a:r>
                        <a:rPr lang="sv-SE" dirty="0" err="1"/>
                        <a:t>sub</a:t>
                      </a:r>
                      <a:r>
                        <a:rPr lang="sv-SE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213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&lt;a </a:t>
                      </a:r>
                      <a:r>
                        <a:rPr lang="sv-SE" dirty="0" err="1"/>
                        <a:t>href</a:t>
                      </a:r>
                      <a:r>
                        <a:rPr lang="sv-SE" dirty="0"/>
                        <a:t> = ”example.com”&gt;&lt;/a&gt;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2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</a:t>
                      </a:r>
                      <a:r>
                        <a:rPr lang="sv-SE" dirty="0" err="1"/>
                        <a:t>img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src</a:t>
                      </a:r>
                      <a:r>
                        <a:rPr lang="sv-SE" dirty="0"/>
                        <a:t> = ”image.png” alt = ”Alternative text”&gt;&lt;/</a:t>
                      </a:r>
                      <a:r>
                        <a:rPr lang="sv-SE" dirty="0" err="1"/>
                        <a:t>img</a:t>
                      </a:r>
                      <a:r>
                        <a:rPr lang="sv-SE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90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</a:t>
                      </a:r>
                      <a:r>
                        <a:rPr lang="sv-SE" dirty="0" err="1"/>
                        <a:t>ul</a:t>
                      </a:r>
                      <a:r>
                        <a:rPr lang="sv-SE" dirty="0"/>
                        <a:t>&gt;&lt;/</a:t>
                      </a:r>
                      <a:r>
                        <a:rPr lang="sv-SE" dirty="0" err="1"/>
                        <a:t>ul</a:t>
                      </a:r>
                      <a:r>
                        <a:rPr lang="sv-SE" dirty="0"/>
                        <a:t>&gt;, &lt;</a:t>
                      </a:r>
                      <a:r>
                        <a:rPr lang="sv-SE" dirty="0" err="1"/>
                        <a:t>ol</a:t>
                      </a:r>
                      <a:r>
                        <a:rPr lang="sv-SE" dirty="0"/>
                        <a:t>&gt;&lt;/</a:t>
                      </a:r>
                      <a:r>
                        <a:rPr lang="sv-SE" dirty="0" err="1"/>
                        <a:t>ol</a:t>
                      </a:r>
                      <a:r>
                        <a:rPr lang="sv-SE" dirty="0"/>
                        <a:t>&gt;, &lt;dl&gt;&lt;/dl&gt;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1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List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&lt;li&gt;&lt;/li&gt;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60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&lt;table&gt;&lt;/table&gt;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1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Table </a:t>
                      </a:r>
                      <a:r>
                        <a:rPr lang="sv-SE" dirty="0" err="1"/>
                        <a:t>row</a:t>
                      </a:r>
                      <a:r>
                        <a:rPr lang="sv-SE" dirty="0"/>
                        <a:t>,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&lt;</a:t>
                      </a:r>
                      <a:r>
                        <a:rPr lang="sv-SE" dirty="0" err="1"/>
                        <a:t>tr</a:t>
                      </a:r>
                      <a:r>
                        <a:rPr lang="sv-SE" dirty="0"/>
                        <a:t>&gt;&lt;/</a:t>
                      </a:r>
                      <a:r>
                        <a:rPr lang="sv-SE" dirty="0" err="1"/>
                        <a:t>tr</a:t>
                      </a:r>
                      <a:r>
                        <a:rPr lang="sv-SE" dirty="0"/>
                        <a:t>&gt;, &lt;</a:t>
                      </a:r>
                      <a:r>
                        <a:rPr lang="sv-SE" dirty="0" err="1"/>
                        <a:t>th</a:t>
                      </a:r>
                      <a:r>
                        <a:rPr lang="sv-SE" dirty="0"/>
                        <a:t>&gt;&lt;/</a:t>
                      </a:r>
                      <a:r>
                        <a:rPr lang="sv-SE" dirty="0" err="1"/>
                        <a:t>th</a:t>
                      </a:r>
                      <a:r>
                        <a:rPr lang="sv-SE" dirty="0"/>
                        <a:t>&gt;, &lt;</a:t>
                      </a:r>
                      <a:r>
                        <a:rPr lang="sv-SE" dirty="0" err="1"/>
                        <a:t>td</a:t>
                      </a:r>
                      <a:r>
                        <a:rPr lang="sv-SE" dirty="0"/>
                        <a:t>&gt;&lt;/</a:t>
                      </a:r>
                      <a:r>
                        <a:rPr lang="sv-SE" dirty="0" err="1"/>
                        <a:t>td</a:t>
                      </a:r>
                      <a:r>
                        <a:rPr lang="sv-SE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65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886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CSS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ruta 3">
            <a:extLst>
              <a:ext uri="{FF2B5EF4-FFF2-40B4-BE49-F238E27FC236}">
                <a16:creationId xmlns:a16="http://schemas.microsoft.com/office/drawing/2014/main" id="{75693934-73C2-1ACA-0709-785AD07CDEFD}"/>
              </a:ext>
            </a:extLst>
          </p:cNvPr>
          <p:cNvSpPr txBox="1"/>
          <p:nvPr/>
        </p:nvSpPr>
        <p:spPr>
          <a:xfrm>
            <a:off x="2413781" y="2176872"/>
            <a:ext cx="2184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body</a:t>
            </a:r>
            <a:r>
              <a:rPr lang="sv-SE" dirty="0"/>
              <a:t>{</a:t>
            </a:r>
          </a:p>
          <a:p>
            <a:r>
              <a:rPr lang="sv-SE" dirty="0"/>
              <a:t>    </a:t>
            </a:r>
            <a:r>
              <a:rPr lang="sv-SE" dirty="0" err="1"/>
              <a:t>width</a:t>
            </a:r>
            <a:r>
              <a:rPr lang="sv-SE" dirty="0"/>
              <a:t>: 900px;</a:t>
            </a:r>
          </a:p>
          <a:p>
            <a:r>
              <a:rPr lang="sv-SE" dirty="0"/>
              <a:t>    </a:t>
            </a:r>
            <a:r>
              <a:rPr lang="sv-SE" dirty="0" err="1"/>
              <a:t>margin</a:t>
            </a:r>
            <a:r>
              <a:rPr lang="sv-SE" dirty="0"/>
              <a:t>: 10px 20px;</a:t>
            </a:r>
          </a:p>
          <a:p>
            <a:r>
              <a:rPr lang="sv-SE" dirty="0"/>
              <a:t>}</a:t>
            </a:r>
          </a:p>
        </p:txBody>
      </p:sp>
      <p:cxnSp>
        <p:nvCxnSpPr>
          <p:cNvPr id="5" name="Rak koppling 5">
            <a:extLst>
              <a:ext uri="{FF2B5EF4-FFF2-40B4-BE49-F238E27FC236}">
                <a16:creationId xmlns:a16="http://schemas.microsoft.com/office/drawing/2014/main" id="{1DE8522E-4D7A-DDE7-CBFD-F0029EBD2EBE}"/>
              </a:ext>
            </a:extLst>
          </p:cNvPr>
          <p:cNvCxnSpPr>
            <a:cxnSpLocks/>
          </p:cNvCxnSpPr>
          <p:nvPr/>
        </p:nvCxnSpPr>
        <p:spPr>
          <a:xfrm flipV="1">
            <a:off x="3024553" y="2176872"/>
            <a:ext cx="4647028" cy="20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ruta 9">
            <a:extLst>
              <a:ext uri="{FF2B5EF4-FFF2-40B4-BE49-F238E27FC236}">
                <a16:creationId xmlns:a16="http://schemas.microsoft.com/office/drawing/2014/main" id="{3D783A94-09BE-9CC8-551D-7969BB30185F}"/>
              </a:ext>
            </a:extLst>
          </p:cNvPr>
          <p:cNvSpPr txBox="1"/>
          <p:nvPr/>
        </p:nvSpPr>
        <p:spPr>
          <a:xfrm>
            <a:off x="7671581" y="1992206"/>
            <a:ext cx="93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selector</a:t>
            </a:r>
            <a:endParaRPr lang="sv-SE" dirty="0"/>
          </a:p>
        </p:txBody>
      </p:sp>
      <p:cxnSp>
        <p:nvCxnSpPr>
          <p:cNvPr id="7" name="Rak koppling 10">
            <a:extLst>
              <a:ext uri="{FF2B5EF4-FFF2-40B4-BE49-F238E27FC236}">
                <a16:creationId xmlns:a16="http://schemas.microsoft.com/office/drawing/2014/main" id="{576D57D4-1FE3-8B90-B1BE-61F61B7DB7F6}"/>
              </a:ext>
            </a:extLst>
          </p:cNvPr>
          <p:cNvCxnSpPr>
            <a:cxnSpLocks/>
          </p:cNvCxnSpPr>
          <p:nvPr/>
        </p:nvCxnSpPr>
        <p:spPr>
          <a:xfrm flipV="1">
            <a:off x="4079630" y="2566126"/>
            <a:ext cx="3699803" cy="10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13">
            <a:extLst>
              <a:ext uri="{FF2B5EF4-FFF2-40B4-BE49-F238E27FC236}">
                <a16:creationId xmlns:a16="http://schemas.microsoft.com/office/drawing/2014/main" id="{2E803F81-4361-BD57-93B8-27379FAAFDE6}"/>
              </a:ext>
            </a:extLst>
          </p:cNvPr>
          <p:cNvSpPr txBox="1"/>
          <p:nvPr/>
        </p:nvSpPr>
        <p:spPr>
          <a:xfrm>
            <a:off x="7774215" y="2385324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declaración</a:t>
            </a:r>
            <a:r>
              <a:rPr lang="sv-SE" dirty="0"/>
              <a:t> y valor</a:t>
            </a:r>
          </a:p>
        </p:txBody>
      </p:sp>
    </p:spTree>
    <p:extLst>
      <p:ext uri="{BB962C8B-B14F-4D97-AF65-F5344CB8AC3E}">
        <p14:creationId xmlns:p14="http://schemas.microsoft.com/office/powerpoint/2010/main" val="18787814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CSS </a:t>
            </a:r>
            <a:r>
              <a:rPr lang="sv-SE" dirty="0" err="1">
                <a:solidFill>
                  <a:schemeClr val="bg1"/>
                </a:solidFill>
              </a:rPr>
              <a:t>Declarations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ell 4">
            <a:extLst>
              <a:ext uri="{FF2B5EF4-FFF2-40B4-BE49-F238E27FC236}">
                <a16:creationId xmlns:a16="http://schemas.microsoft.com/office/drawing/2014/main" id="{684A9206-7D97-436B-E469-0D48C0FF9D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7791975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20">
                  <a:extLst>
                    <a:ext uri="{9D8B030D-6E8A-4147-A177-3AD203B41FA5}">
                      <a16:colId xmlns:a16="http://schemas.microsoft.com/office/drawing/2014/main" val="3048182845"/>
                    </a:ext>
                  </a:extLst>
                </a:gridCol>
                <a:gridCol w="8793480">
                  <a:extLst>
                    <a:ext uri="{9D8B030D-6E8A-4147-A177-3AD203B41FA5}">
                      <a16:colId xmlns:a16="http://schemas.microsoft.com/office/drawing/2014/main" val="4001219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96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block, </a:t>
                      </a:r>
                      <a:r>
                        <a:rPr lang="sv-SE" dirty="0" err="1"/>
                        <a:t>inline</a:t>
                      </a:r>
                      <a:r>
                        <a:rPr lang="sv-SE" dirty="0"/>
                        <a:t>-block, table-cell, list-item, </a:t>
                      </a:r>
                      <a:r>
                        <a:rPr lang="sv-SE" dirty="0" err="1"/>
                        <a:t>flex</a:t>
                      </a:r>
                      <a:r>
                        <a:rPr lang="sv-SE" dirty="0"/>
                        <a:t>, </a:t>
                      </a:r>
                      <a:r>
                        <a:rPr lang="sv-SE" dirty="0" err="1"/>
                        <a:t>grid</a:t>
                      </a:r>
                      <a:r>
                        <a:rPr lang="sv-SE" dirty="0"/>
                        <a:t>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93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Margin</a:t>
                      </a:r>
                      <a:r>
                        <a:rPr lang="sv-SE" dirty="0"/>
                        <a:t>, </a:t>
                      </a:r>
                      <a:r>
                        <a:rPr lang="sv-SE" dirty="0" err="1"/>
                        <a:t>padding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10px 5px 10px 5px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76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Width</a:t>
                      </a:r>
                      <a:r>
                        <a:rPr lang="sv-SE" dirty="0"/>
                        <a:t>, </a:t>
                      </a:r>
                      <a:r>
                        <a:rPr lang="sv-SE" dirty="0" err="1"/>
                        <a:t>height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300px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0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#c2c1c0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213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Text-</a:t>
                      </a:r>
                      <a:r>
                        <a:rPr lang="sv-SE" dirty="0" err="1"/>
                        <a:t>decoration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Overline</a:t>
                      </a:r>
                      <a:r>
                        <a:rPr lang="sv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line-</a:t>
                      </a:r>
                      <a:r>
                        <a:rPr lang="sv-S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through</a:t>
                      </a:r>
                      <a:r>
                        <a:rPr lang="sv-S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sv-S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underline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51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559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XML </a:t>
            </a:r>
            <a:r>
              <a:rPr lang="sv-SE" dirty="0" err="1">
                <a:solidFill>
                  <a:schemeClr val="bg1"/>
                </a:solidFill>
              </a:rPr>
              <a:t>Structure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4">
            <a:extLst>
              <a:ext uri="{FF2B5EF4-FFF2-40B4-BE49-F238E27FC236}">
                <a16:creationId xmlns:a16="http://schemas.microsoft.com/office/drawing/2014/main" id="{C91C9AAC-2FAE-7624-212E-79CE55B29ED1}"/>
              </a:ext>
            </a:extLst>
          </p:cNvPr>
          <p:cNvSpPr/>
          <p:nvPr/>
        </p:nvSpPr>
        <p:spPr>
          <a:xfrm>
            <a:off x="891941" y="206682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&lt;?xml version="1.0" encoding="UTF-8"?&gt;</a:t>
            </a:r>
            <a:br>
              <a:rPr lang="en-US" dirty="0"/>
            </a:br>
            <a:r>
              <a:rPr lang="en-US" dirty="0"/>
              <a:t>&lt;nota&gt;</a:t>
            </a:r>
            <a:br>
              <a:rPr lang="en-US" dirty="0"/>
            </a:br>
            <a:r>
              <a:rPr lang="en-US" dirty="0"/>
              <a:t>    &lt;a&gt;</a:t>
            </a:r>
            <a:r>
              <a:rPr lang="en-US" dirty="0" err="1"/>
              <a:t>Tove</a:t>
            </a:r>
            <a:r>
              <a:rPr lang="en-US" dirty="0"/>
              <a:t>&lt;/a&gt;</a:t>
            </a:r>
            <a:br>
              <a:rPr lang="en-US" dirty="0"/>
            </a:br>
            <a:r>
              <a:rPr lang="en-US" dirty="0"/>
              <a:t>    &lt;de&gt;</a:t>
            </a:r>
            <a:r>
              <a:rPr lang="en-US" dirty="0" err="1"/>
              <a:t>Jani</a:t>
            </a:r>
            <a:r>
              <a:rPr lang="en-US" dirty="0"/>
              <a:t>&lt;/de&gt;</a:t>
            </a:r>
            <a:br>
              <a:rPr lang="en-US" dirty="0"/>
            </a:br>
            <a:r>
              <a:rPr lang="en-US" dirty="0"/>
              <a:t>    &lt;</a:t>
            </a:r>
            <a:r>
              <a:rPr lang="en-US" dirty="0" err="1"/>
              <a:t>cabeza</a:t>
            </a:r>
            <a:r>
              <a:rPr lang="en-US" dirty="0"/>
              <a:t>&gt;Reminder&lt;/</a:t>
            </a:r>
            <a:r>
              <a:rPr lang="en-US" dirty="0" err="1"/>
              <a:t>cabeza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  &lt;</a:t>
            </a:r>
            <a:r>
              <a:rPr lang="en-US" dirty="0" err="1"/>
              <a:t>cuerpo</a:t>
            </a:r>
            <a:r>
              <a:rPr lang="en-US" dirty="0"/>
              <a:t>&gt;Don't forget me this weekend!&lt;/</a:t>
            </a:r>
            <a:r>
              <a:rPr lang="en-US" dirty="0" err="1"/>
              <a:t>cuerpo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&lt;/nota&gt;</a:t>
            </a:r>
            <a:endParaRPr lang="zh-CN" altLang="en-US" dirty="0"/>
          </a:p>
        </p:txBody>
      </p:sp>
      <p:cxnSp>
        <p:nvCxnSpPr>
          <p:cNvPr id="5" name="直接连接符 8">
            <a:extLst>
              <a:ext uri="{FF2B5EF4-FFF2-40B4-BE49-F238E27FC236}">
                <a16:creationId xmlns:a16="http://schemas.microsoft.com/office/drawing/2014/main" id="{5D798746-4AF4-58B5-1003-BB5BCC466F53}"/>
              </a:ext>
            </a:extLst>
          </p:cNvPr>
          <p:cNvCxnSpPr>
            <a:endCxn id="6" idx="1"/>
          </p:cNvCxnSpPr>
          <p:nvPr/>
        </p:nvCxnSpPr>
        <p:spPr>
          <a:xfrm flipV="1">
            <a:off x="5938787" y="2575564"/>
            <a:ext cx="1694047" cy="1033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E45AAA-F2FA-2951-62F9-3677CFB78DDD}"/>
              </a:ext>
            </a:extLst>
          </p:cNvPr>
          <p:cNvSpPr txBox="1"/>
          <p:nvPr/>
        </p:nvSpPr>
        <p:spPr>
          <a:xfrm>
            <a:off x="7632834" y="2367815"/>
            <a:ext cx="31255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&lt;label&gt;</a:t>
            </a:r>
            <a:r>
              <a:rPr lang="en-US" altLang="zh-CN" sz="2100" dirty="0" err="1"/>
              <a:t>Contenidos</a:t>
            </a:r>
            <a:r>
              <a:rPr lang="en-US" altLang="zh-CN" sz="2100" dirty="0"/>
              <a:t>&lt;/label&gt;</a:t>
            </a:r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502631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PHP </a:t>
            </a:r>
            <a:r>
              <a:rPr lang="sv-SE" dirty="0" err="1">
                <a:solidFill>
                  <a:schemeClr val="bg1"/>
                </a:solidFill>
              </a:rPr>
              <a:t>Datatypes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ruta 3">
            <a:extLst>
              <a:ext uri="{FF2B5EF4-FFF2-40B4-BE49-F238E27FC236}">
                <a16:creationId xmlns:a16="http://schemas.microsoft.com/office/drawing/2014/main" id="{6404B1D9-D16F-A4F6-8290-ECC7F66F0817}"/>
              </a:ext>
            </a:extLst>
          </p:cNvPr>
          <p:cNvSpPr txBox="1"/>
          <p:nvPr/>
        </p:nvSpPr>
        <p:spPr>
          <a:xfrm>
            <a:off x="703384" y="1717239"/>
            <a:ext cx="40374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/>
              <a:t>Null</a:t>
            </a:r>
            <a:endParaRPr lang="sv-SE" sz="2000" b="1" dirty="0"/>
          </a:p>
          <a:p>
            <a:r>
              <a:rPr lang="sv-SE" sz="2000" b="1" dirty="0" err="1"/>
              <a:t>Boolean</a:t>
            </a:r>
            <a:endParaRPr lang="sv-SE" sz="2000" b="1" dirty="0"/>
          </a:p>
          <a:p>
            <a:endParaRPr lang="sv-SE" sz="2000" b="1" dirty="0"/>
          </a:p>
          <a:p>
            <a:r>
              <a:rPr lang="sv-SE" sz="2000" b="1" dirty="0" err="1"/>
              <a:t>Interger</a:t>
            </a:r>
            <a:endParaRPr lang="sv-SE" sz="2000" b="1" dirty="0"/>
          </a:p>
          <a:p>
            <a:r>
              <a:rPr lang="sv-SE" sz="2000" b="1" dirty="0"/>
              <a:t>Float</a:t>
            </a:r>
          </a:p>
          <a:p>
            <a:r>
              <a:rPr lang="sv-SE" sz="2000" b="1" dirty="0"/>
              <a:t>String</a:t>
            </a:r>
          </a:p>
          <a:p>
            <a:r>
              <a:rPr lang="sv-SE" sz="2000" b="1" dirty="0"/>
              <a:t>Array</a:t>
            </a:r>
          </a:p>
          <a:p>
            <a:r>
              <a:rPr lang="sv-SE" sz="2000" b="1" dirty="0" err="1"/>
              <a:t>Object</a:t>
            </a:r>
            <a:r>
              <a:rPr lang="sv-SE" sz="2000" b="1" dirty="0"/>
              <a:t> (</a:t>
            </a:r>
            <a:r>
              <a:rPr lang="sv-SE" sz="2000" b="1" dirty="0" err="1"/>
              <a:t>class</a:t>
            </a:r>
            <a:r>
              <a:rPr lang="sv-SE" sz="2000" b="1" dirty="0"/>
              <a:t>)</a:t>
            </a:r>
          </a:p>
        </p:txBody>
      </p:sp>
      <p:sp>
        <p:nvSpPr>
          <p:cNvPr id="5" name="textruta 7">
            <a:extLst>
              <a:ext uri="{FF2B5EF4-FFF2-40B4-BE49-F238E27FC236}">
                <a16:creationId xmlns:a16="http://schemas.microsoft.com/office/drawing/2014/main" id="{BB7DD0DC-A4F6-A7A6-70B0-C9A28BD1AAC1}"/>
              </a:ext>
            </a:extLst>
          </p:cNvPr>
          <p:cNvSpPr txBox="1"/>
          <p:nvPr/>
        </p:nvSpPr>
        <p:spPr>
          <a:xfrm>
            <a:off x="2529837" y="1717239"/>
            <a:ext cx="50526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$</a:t>
            </a:r>
            <a:r>
              <a:rPr lang="sv-SE" sz="2000" dirty="0" err="1"/>
              <a:t>none</a:t>
            </a:r>
            <a:r>
              <a:rPr lang="sv-SE" sz="2000" dirty="0"/>
              <a:t> = </a:t>
            </a:r>
            <a:r>
              <a:rPr lang="sv-SE" sz="2000" dirty="0" err="1"/>
              <a:t>null</a:t>
            </a:r>
            <a:r>
              <a:rPr lang="sv-SE" sz="2000" dirty="0"/>
              <a:t>; (Pointer)</a:t>
            </a:r>
          </a:p>
          <a:p>
            <a:r>
              <a:rPr lang="sv-SE" sz="2000" dirty="0"/>
              <a:t>$cosa1 = </a:t>
            </a:r>
            <a:r>
              <a:rPr lang="sv-SE" sz="2000" dirty="0" err="1"/>
              <a:t>true</a:t>
            </a:r>
            <a:r>
              <a:rPr lang="sv-SE" sz="2000" dirty="0"/>
              <a:t>; (</a:t>
            </a:r>
            <a:r>
              <a:rPr lang="sv-SE" sz="2000"/>
              <a:t>Not pointer)</a:t>
            </a:r>
            <a:endParaRPr lang="sv-SE" sz="2000" dirty="0"/>
          </a:p>
          <a:p>
            <a:r>
              <a:rPr lang="sv-SE" sz="2000" dirty="0"/>
              <a:t>$cosa2 = </a:t>
            </a:r>
            <a:r>
              <a:rPr lang="sv-SE" sz="2000" dirty="0" err="1"/>
              <a:t>false</a:t>
            </a:r>
            <a:r>
              <a:rPr lang="sv-SE" sz="2000" dirty="0"/>
              <a:t>;</a:t>
            </a:r>
          </a:p>
          <a:p>
            <a:r>
              <a:rPr lang="sv-SE" sz="2000" dirty="0"/>
              <a:t>$a = 1;</a:t>
            </a:r>
          </a:p>
          <a:p>
            <a:r>
              <a:rPr lang="sv-SE" sz="2000" dirty="0"/>
              <a:t>$b = 0.5;</a:t>
            </a:r>
          </a:p>
          <a:p>
            <a:r>
              <a:rPr lang="sv-SE" sz="2000" dirty="0"/>
              <a:t>$</a:t>
            </a:r>
            <a:r>
              <a:rPr lang="sv-SE" sz="2000" dirty="0" err="1"/>
              <a:t>txt</a:t>
            </a:r>
            <a:r>
              <a:rPr lang="sv-SE" sz="2000" dirty="0"/>
              <a:t> = ”PHP EXO”;</a:t>
            </a:r>
          </a:p>
          <a:p>
            <a:r>
              <a:rPr lang="sv-SE" sz="2000" dirty="0"/>
              <a:t>$list = </a:t>
            </a:r>
            <a:r>
              <a:rPr lang="sv-SE" sz="2000" dirty="0" err="1"/>
              <a:t>array</a:t>
            </a:r>
            <a:r>
              <a:rPr lang="sv-SE" sz="2000" dirty="0"/>
              <a:t>(”e1”, ”e2”, ”e3”);</a:t>
            </a:r>
          </a:p>
          <a:p>
            <a:r>
              <a:rPr lang="sv-SE" sz="2000" dirty="0" err="1"/>
              <a:t>class</a:t>
            </a:r>
            <a:r>
              <a:rPr lang="sv-SE" sz="2000" dirty="0"/>
              <a:t> obj1{</a:t>
            </a:r>
          </a:p>
          <a:p>
            <a:r>
              <a:rPr lang="sv-SE" sz="2000" dirty="0"/>
              <a:t>    public </a:t>
            </a:r>
            <a:r>
              <a:rPr lang="sv-SE" sz="2000" dirty="0" err="1"/>
              <a:t>constructor</a:t>
            </a:r>
            <a:r>
              <a:rPr lang="sv-SE" sz="2000" dirty="0"/>
              <a:t>($param1, $param2){</a:t>
            </a:r>
          </a:p>
          <a:p>
            <a:r>
              <a:rPr lang="sv-SE" sz="2000" dirty="0"/>
              <a:t>        $</a:t>
            </a:r>
            <a:r>
              <a:rPr lang="sv-SE" sz="2000" dirty="0" err="1"/>
              <a:t>this</a:t>
            </a:r>
            <a:r>
              <a:rPr lang="sv-SE" sz="2000" dirty="0"/>
              <a:t> -&gt; cosa1 = $param1;</a:t>
            </a:r>
          </a:p>
          <a:p>
            <a:r>
              <a:rPr lang="sv-SE" sz="2000" dirty="0"/>
              <a:t>        $</a:t>
            </a:r>
            <a:r>
              <a:rPr lang="sv-SE" sz="2000" dirty="0" err="1"/>
              <a:t>this</a:t>
            </a:r>
            <a:r>
              <a:rPr lang="sv-SE" sz="2000" dirty="0"/>
              <a:t> -&gt; cosa2 = $param2;</a:t>
            </a:r>
          </a:p>
          <a:p>
            <a:r>
              <a:rPr lang="sv-SE" sz="2000" dirty="0"/>
              <a:t>    }</a:t>
            </a:r>
          </a:p>
          <a:p>
            <a:r>
              <a:rPr lang="sv-SE" sz="2000" dirty="0"/>
              <a:t>    public </a:t>
            </a:r>
            <a:r>
              <a:rPr lang="sv-SE" sz="2000" dirty="0" err="1"/>
              <a:t>escribir</a:t>
            </a:r>
            <a:r>
              <a:rPr lang="sv-SE" sz="2000" dirty="0"/>
              <a:t>(){</a:t>
            </a:r>
          </a:p>
          <a:p>
            <a:r>
              <a:rPr lang="sv-SE" sz="2000" dirty="0"/>
              <a:t>        </a:t>
            </a:r>
            <a:r>
              <a:rPr lang="sv-SE" sz="2000" dirty="0" err="1"/>
              <a:t>echo</a:t>
            </a:r>
            <a:r>
              <a:rPr lang="sv-SE" sz="2000" dirty="0"/>
              <a:t> $</a:t>
            </a:r>
            <a:r>
              <a:rPr lang="sv-SE" sz="2000" dirty="0" err="1"/>
              <a:t>this</a:t>
            </a:r>
            <a:r>
              <a:rPr lang="sv-SE" sz="2000" dirty="0"/>
              <a:t> -&gt; cosa1 . $</a:t>
            </a:r>
            <a:r>
              <a:rPr lang="sv-SE" sz="2000" dirty="0" err="1"/>
              <a:t>this</a:t>
            </a:r>
            <a:r>
              <a:rPr lang="sv-SE" sz="2000" dirty="0"/>
              <a:t> -&gt; cosa2</a:t>
            </a:r>
          </a:p>
          <a:p>
            <a:r>
              <a:rPr lang="sv-SE" sz="2000" dirty="0"/>
              <a:t>    }</a:t>
            </a:r>
          </a:p>
          <a:p>
            <a:r>
              <a:rPr lang="sv-SE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50278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AOORA-Kalender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115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 System säkerhet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8CA308F-41FC-E828-43EB-E5B51A7B4B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35153" y="1825625"/>
            <a:ext cx="9321694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185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Arbetsmetod (</a:t>
            </a:r>
            <a:r>
              <a:rPr lang="sv-SE" dirty="0" err="1">
                <a:solidFill>
                  <a:schemeClr val="bg1"/>
                </a:solidFill>
              </a:rPr>
              <a:t>Entanglement</a:t>
            </a:r>
            <a:r>
              <a:rPr lang="sv-SE" dirty="0">
                <a:solidFill>
                  <a:schemeClr val="bg1"/>
                </a:solidFill>
              </a:rPr>
              <a:t> system)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3FEA4-C150-F877-D590-1AB70BAE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89" y="2552648"/>
            <a:ext cx="1489378" cy="1489378"/>
          </a:xfrm>
          <a:prstGeom prst="rect">
            <a:avLst/>
          </a:prstGeom>
        </p:spPr>
      </p:pic>
      <p:pic>
        <p:nvPicPr>
          <p:cNvPr id="1026" name="Picture 2" descr="Elastic band tangle icon Stock Vector Image by ©Nicemonkey #3502649">
            <a:extLst>
              <a:ext uri="{FF2B5EF4-FFF2-40B4-BE49-F238E27FC236}">
                <a16:creationId xmlns:a16="http://schemas.microsoft.com/office/drawing/2014/main" id="{79272E45-F0A4-9E22-ABA0-66FA8E567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484" y="2431781"/>
            <a:ext cx="1987194" cy="198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or Splotches Images – Browse 58,155 Stock Photos, Vectors, and Video |  Adobe Stock">
            <a:extLst>
              <a:ext uri="{FF2B5EF4-FFF2-40B4-BE49-F238E27FC236}">
                <a16:creationId xmlns:a16="http://schemas.microsoft.com/office/drawing/2014/main" id="{8FA5406D-4B69-6CD8-58F1-2688264D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587" y="2394325"/>
            <a:ext cx="1896866" cy="18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6D108-0A74-5BBA-BA73-3DC962736DDA}"/>
              </a:ext>
            </a:extLst>
          </p:cNvPr>
          <p:cNvSpPr txBox="1"/>
          <p:nvPr/>
        </p:nvSpPr>
        <p:spPr>
          <a:xfrm>
            <a:off x="845669" y="4360004"/>
            <a:ext cx="2490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err="1"/>
              <a:t>Refactored</a:t>
            </a:r>
            <a:r>
              <a:rPr lang="sv-SE" sz="2400" b="1" dirty="0"/>
              <a:t> strings</a:t>
            </a:r>
            <a:endParaRPr lang="en-SE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7965F-1244-5EC3-16C9-14620F1BAF45}"/>
              </a:ext>
            </a:extLst>
          </p:cNvPr>
          <p:cNvSpPr txBox="1"/>
          <p:nvPr/>
        </p:nvSpPr>
        <p:spPr>
          <a:xfrm>
            <a:off x="4755967" y="4418975"/>
            <a:ext cx="2376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 err="1"/>
              <a:t>Entangled</a:t>
            </a:r>
            <a:r>
              <a:rPr lang="sv-SE" sz="2400" b="1" dirty="0"/>
              <a:t> strings</a:t>
            </a:r>
            <a:endParaRPr lang="en-SE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09CF5-5EFC-3B9C-B0F8-B3E3C12DBD1F}"/>
              </a:ext>
            </a:extLst>
          </p:cNvPr>
          <p:cNvSpPr txBox="1"/>
          <p:nvPr/>
        </p:nvSpPr>
        <p:spPr>
          <a:xfrm>
            <a:off x="8746392" y="4418974"/>
            <a:ext cx="2927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dirty="0"/>
              <a:t>Efterverkan (Effekter)</a:t>
            </a:r>
            <a:endParaRPr lang="en-SE" sz="2400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4C7D013-AF8D-99B8-3750-326D82F9F7CA}"/>
              </a:ext>
            </a:extLst>
          </p:cNvPr>
          <p:cNvSpPr/>
          <p:nvPr/>
        </p:nvSpPr>
        <p:spPr>
          <a:xfrm>
            <a:off x="3184929" y="2995870"/>
            <a:ext cx="1613289" cy="349321"/>
          </a:xfrm>
          <a:prstGeom prst="rightArrow">
            <a:avLst/>
          </a:prstGeom>
          <a:noFill/>
          <a:ln w="317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19C05A-55DA-B4B0-7EF0-DEAF347F3CA8}"/>
              </a:ext>
            </a:extLst>
          </p:cNvPr>
          <p:cNvSpPr/>
          <p:nvPr/>
        </p:nvSpPr>
        <p:spPr>
          <a:xfrm rot="10800000">
            <a:off x="3142678" y="3387937"/>
            <a:ext cx="1613289" cy="349321"/>
          </a:xfrm>
          <a:prstGeom prst="rightArrow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B73B46-CB38-8C7F-1F4F-947B499E9A38}"/>
              </a:ext>
            </a:extLst>
          </p:cNvPr>
          <p:cNvSpPr/>
          <p:nvPr/>
        </p:nvSpPr>
        <p:spPr>
          <a:xfrm>
            <a:off x="7133103" y="2981410"/>
            <a:ext cx="1613289" cy="349321"/>
          </a:xfrm>
          <a:prstGeom prst="rightArrow">
            <a:avLst/>
          </a:prstGeom>
          <a:noFill/>
          <a:ln w="317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89C590-A4A3-BF67-26A3-DF8BBF5D2AEC}"/>
              </a:ext>
            </a:extLst>
          </p:cNvPr>
          <p:cNvSpPr/>
          <p:nvPr/>
        </p:nvSpPr>
        <p:spPr>
          <a:xfrm rot="10800000">
            <a:off x="7090852" y="3373477"/>
            <a:ext cx="1613289" cy="349321"/>
          </a:xfrm>
          <a:prstGeom prst="rightArrow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057E4-C1C2-ECF0-D64A-34624407A83A}"/>
              </a:ext>
            </a:extLst>
          </p:cNvPr>
          <p:cNvSpPr txBox="1"/>
          <p:nvPr/>
        </p:nvSpPr>
        <p:spPr>
          <a:xfrm>
            <a:off x="3394554" y="2449980"/>
            <a:ext cx="110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err="1"/>
              <a:t>Entangle</a:t>
            </a:r>
            <a:endParaRPr lang="en-SE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3114A-B8A3-0B5A-82EE-145373CFDDFB}"/>
              </a:ext>
            </a:extLst>
          </p:cNvPr>
          <p:cNvSpPr txBox="1"/>
          <p:nvPr/>
        </p:nvSpPr>
        <p:spPr>
          <a:xfrm>
            <a:off x="3270894" y="3862982"/>
            <a:ext cx="1441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err="1"/>
              <a:t>Disentangle</a:t>
            </a:r>
            <a:endParaRPr lang="en-SE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5599D4-7F8C-9AA0-4662-3FA47E5F6046}"/>
              </a:ext>
            </a:extLst>
          </p:cNvPr>
          <p:cNvSpPr txBox="1"/>
          <p:nvPr/>
        </p:nvSpPr>
        <p:spPr>
          <a:xfrm>
            <a:off x="7285124" y="2449980"/>
            <a:ext cx="128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err="1"/>
              <a:t>Efterverka</a:t>
            </a:r>
            <a:endParaRPr lang="en-SE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D8DB57-DDAE-808D-E803-E6EF102FD16D}"/>
              </a:ext>
            </a:extLst>
          </p:cNvPr>
          <p:cNvSpPr txBox="1"/>
          <p:nvPr/>
        </p:nvSpPr>
        <p:spPr>
          <a:xfrm>
            <a:off x="7354296" y="3857459"/>
            <a:ext cx="128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err="1"/>
              <a:t>Efterverka</a:t>
            </a:r>
            <a:endParaRPr lang="en-SE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F2EF1C-34DE-4D1B-B992-06BE2B425FE0}"/>
              </a:ext>
            </a:extLst>
          </p:cNvPr>
          <p:cNvSpPr txBox="1"/>
          <p:nvPr/>
        </p:nvSpPr>
        <p:spPr>
          <a:xfrm>
            <a:off x="9565240" y="5075434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Verkligheten</a:t>
            </a:r>
            <a:endParaRPr lang="en-S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75A086-8DF8-6938-B444-D800EB13B35A}"/>
              </a:ext>
            </a:extLst>
          </p:cNvPr>
          <p:cNvSpPr txBox="1"/>
          <p:nvPr/>
        </p:nvSpPr>
        <p:spPr>
          <a:xfrm>
            <a:off x="1075283" y="5063716"/>
            <a:ext cx="20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Enkelt att modifiera</a:t>
            </a:r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5412E-CA77-86B8-94A8-B0F3CC911078}"/>
              </a:ext>
            </a:extLst>
          </p:cNvPr>
          <p:cNvSpPr txBox="1"/>
          <p:nvPr/>
        </p:nvSpPr>
        <p:spPr>
          <a:xfrm>
            <a:off x="8833806" y="5433048"/>
            <a:ext cx="209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sv-SE" dirty="0"/>
              <a:t>Lösa ut effekten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E9B17-DF29-1FCC-70E4-A16EB14A738F}"/>
              </a:ext>
            </a:extLst>
          </p:cNvPr>
          <p:cNvSpPr txBox="1"/>
          <p:nvPr/>
        </p:nvSpPr>
        <p:spPr>
          <a:xfrm>
            <a:off x="4855249" y="5433048"/>
            <a:ext cx="20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2. Ge frånverkningar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AEFEA-2167-ED9F-1CE1-17A5111D971E}"/>
              </a:ext>
            </a:extLst>
          </p:cNvPr>
          <p:cNvSpPr txBox="1"/>
          <p:nvPr/>
        </p:nvSpPr>
        <p:spPr>
          <a:xfrm>
            <a:off x="1402984" y="544441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3. </a:t>
            </a:r>
            <a:r>
              <a:rPr lang="sv-SE" dirty="0" err="1"/>
              <a:t>Refactor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64495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 System säkerhet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9F01F6-65DA-42C4-F661-269F28AFAA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9" y="2368394"/>
            <a:ext cx="7005483" cy="372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343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AOORA-Kartor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952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AOORA-Draw (Ritverktyg med gränssnitt)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68AB0-732B-4104-8338-30835003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681" y="2295685"/>
            <a:ext cx="7387173" cy="4101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ADAC4-54B4-4B4F-876A-78DC31BB97E1}"/>
              </a:ext>
            </a:extLst>
          </p:cNvPr>
          <p:cNvSpPr txBox="1"/>
          <p:nvPr/>
        </p:nvSpPr>
        <p:spPr>
          <a:xfrm>
            <a:off x="9400854" y="2782669"/>
            <a:ext cx="2360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Property (Sizes)</a:t>
            </a:r>
          </a:p>
          <a:p>
            <a:r>
              <a:rPr lang="sv-SE" b="1" dirty="0">
                <a:solidFill>
                  <a:srgbClr val="018ED6"/>
                </a:solidFill>
              </a:rPr>
              <a:t>.x .y .width and .height</a:t>
            </a:r>
            <a:endParaRPr lang="en-SE" b="1" dirty="0">
              <a:solidFill>
                <a:srgbClr val="018ED6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A2B231-6A7D-468E-8F99-AE17B140F54B}"/>
              </a:ext>
            </a:extLst>
          </p:cNvPr>
          <p:cNvSpPr txBox="1"/>
          <p:nvPr/>
        </p:nvSpPr>
        <p:spPr>
          <a:xfrm>
            <a:off x="9400853" y="3710831"/>
            <a:ext cx="165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Color</a:t>
            </a:r>
          </a:p>
          <a:p>
            <a:r>
              <a:rPr lang="sv-SE" b="1" dirty="0">
                <a:solidFill>
                  <a:srgbClr val="018ED6"/>
                </a:solidFill>
              </a:rPr>
              <a:t>.color = ”azure”</a:t>
            </a:r>
            <a:endParaRPr lang="en-SE" b="1" dirty="0">
              <a:solidFill>
                <a:srgbClr val="018ED6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FF4A42-5ABF-4C40-8D4C-283E5C7E8DBB}"/>
              </a:ext>
            </a:extLst>
          </p:cNvPr>
          <p:cNvSpPr txBox="1"/>
          <p:nvPr/>
        </p:nvSpPr>
        <p:spPr>
          <a:xfrm>
            <a:off x="9400853" y="4407435"/>
            <a:ext cx="293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Border</a:t>
            </a:r>
          </a:p>
          <a:p>
            <a:r>
              <a:rPr lang="sv-SE" b="1" dirty="0">
                <a:solidFill>
                  <a:srgbClr val="018ED6"/>
                </a:solidFill>
              </a:rPr>
              <a:t>.border = [1, ”solid”, ”azure”]</a:t>
            </a:r>
            <a:endParaRPr lang="en-SE" b="1" dirty="0">
              <a:solidFill>
                <a:srgbClr val="018ED6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12A1B-F643-46B8-84DC-A5E0D94B6196}"/>
              </a:ext>
            </a:extLst>
          </p:cNvPr>
          <p:cNvSpPr txBox="1"/>
          <p:nvPr/>
        </p:nvSpPr>
        <p:spPr>
          <a:xfrm>
            <a:off x="5481236" y="1926353"/>
            <a:ext cx="205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.flip() .rotate(angle)</a:t>
            </a:r>
            <a:endParaRPr lang="en-SE" b="1" dirty="0">
              <a:solidFill>
                <a:srgbClr val="018ED6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33DD8C-9CF2-4983-B09B-710623D986D2}"/>
              </a:ext>
            </a:extLst>
          </p:cNvPr>
          <p:cNvSpPr txBox="1"/>
          <p:nvPr/>
        </p:nvSpPr>
        <p:spPr>
          <a:xfrm>
            <a:off x="668826" y="2361594"/>
            <a:ext cx="1344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rgbClr val="018ED6"/>
                </a:solidFill>
              </a:rPr>
              <a:t>Tatar.save</a:t>
            </a:r>
            <a:r>
              <a:rPr lang="sv-SE" b="1" dirty="0">
                <a:solidFill>
                  <a:srgbClr val="018ED6"/>
                </a:solidFill>
              </a:rPr>
              <a:t>()</a:t>
            </a:r>
          </a:p>
          <a:p>
            <a:r>
              <a:rPr lang="sv-SE" b="1" dirty="0" err="1">
                <a:solidFill>
                  <a:srgbClr val="018ED6"/>
                </a:solidFill>
              </a:rPr>
              <a:t>Tatar.undo</a:t>
            </a:r>
            <a:r>
              <a:rPr lang="sv-SE" b="1" dirty="0">
                <a:solidFill>
                  <a:srgbClr val="018ED6"/>
                </a:solidFill>
              </a:rPr>
              <a:t>()</a:t>
            </a:r>
            <a:endParaRPr lang="en-SE" b="1" dirty="0">
              <a:solidFill>
                <a:srgbClr val="018ED6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0264DC-D4CB-4480-8F98-E877E84F0F8F}"/>
              </a:ext>
            </a:extLst>
          </p:cNvPr>
          <p:cNvSpPr txBox="1"/>
          <p:nvPr/>
        </p:nvSpPr>
        <p:spPr>
          <a:xfrm>
            <a:off x="3663594" y="1926353"/>
            <a:ext cx="16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g.add(...widget)</a:t>
            </a:r>
            <a:endParaRPr lang="en-SE" b="1" dirty="0">
              <a:solidFill>
                <a:srgbClr val="018ED6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14266E-D34C-41B2-918B-F997465F9D97}"/>
              </a:ext>
            </a:extLst>
          </p:cNvPr>
          <p:cNvSpPr txBox="1"/>
          <p:nvPr/>
        </p:nvSpPr>
        <p:spPr>
          <a:xfrm>
            <a:off x="161885" y="3105834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Tatar.shiftpage(pg)</a:t>
            </a:r>
            <a:endParaRPr lang="en-SE" b="1" dirty="0">
              <a:solidFill>
                <a:srgbClr val="018ED6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19318-4FFD-451F-AEA4-89CA80D0CAA9}"/>
              </a:ext>
            </a:extLst>
          </p:cNvPr>
          <p:cNvSpPr txBox="1"/>
          <p:nvPr/>
        </p:nvSpPr>
        <p:spPr>
          <a:xfrm>
            <a:off x="-30219" y="4239657"/>
            <a:ext cx="23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rgbClr val="018ED6"/>
                </a:solidFill>
              </a:rPr>
              <a:t>Tatar.focus_element</a:t>
            </a:r>
            <a:r>
              <a:rPr lang="sv-SE" b="1" dirty="0">
                <a:solidFill>
                  <a:srgbClr val="018ED6"/>
                </a:solidFill>
              </a:rPr>
              <a:t>(e)</a:t>
            </a:r>
            <a:endParaRPr lang="en-SE" b="1" dirty="0">
              <a:solidFill>
                <a:srgbClr val="018E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5615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AOORA-Draw - Gränssnitt </a:t>
            </a:r>
            <a:r>
              <a:rPr lang="sv-SE" dirty="0" err="1">
                <a:solidFill>
                  <a:schemeClr val="bg1"/>
                </a:solidFill>
              </a:rPr>
              <a:t>widgets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673D48-293F-477B-8B3C-C4A4CB90539C}"/>
              </a:ext>
            </a:extLst>
          </p:cNvPr>
          <p:cNvSpPr/>
          <p:nvPr/>
        </p:nvSpPr>
        <p:spPr>
          <a:xfrm>
            <a:off x="1422972" y="5963756"/>
            <a:ext cx="2229492" cy="53425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err="1"/>
              <a:t>Shapes</a:t>
            </a:r>
            <a:endParaRPr lang="en-SE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D6517-EA22-403A-952C-31DF91C2E372}"/>
              </a:ext>
            </a:extLst>
          </p:cNvPr>
          <p:cNvSpPr>
            <a:spLocks/>
          </p:cNvSpPr>
          <p:nvPr/>
        </p:nvSpPr>
        <p:spPr>
          <a:xfrm>
            <a:off x="577923" y="5200044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Line</a:t>
            </a:r>
            <a:endParaRPr lang="en-S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7B523C-F1FB-4BFA-A990-AC1094790716}"/>
              </a:ext>
            </a:extLst>
          </p:cNvPr>
          <p:cNvSpPr>
            <a:spLocks/>
          </p:cNvSpPr>
          <p:nvPr/>
        </p:nvSpPr>
        <p:spPr>
          <a:xfrm>
            <a:off x="2807415" y="5200044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Rect</a:t>
            </a:r>
            <a:endParaRPr lang="en-SE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2DFB12-D21F-496E-81B7-6A14E3504FA2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V="1">
            <a:off x="2537718" y="5734300"/>
            <a:ext cx="1114746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3B235D-9B0D-4DB4-9721-54947817728A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H="1" flipV="1">
            <a:off x="1422972" y="5734300"/>
            <a:ext cx="1114746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DAC4D1-16E0-4A55-B07D-540551874237}"/>
              </a:ext>
            </a:extLst>
          </p:cNvPr>
          <p:cNvSpPr>
            <a:spLocks/>
          </p:cNvSpPr>
          <p:nvPr/>
        </p:nvSpPr>
        <p:spPr>
          <a:xfrm>
            <a:off x="577923" y="4436332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Polygon</a:t>
            </a:r>
            <a:endParaRPr lang="en-SE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80348-62BB-4384-B79E-26FD7421C8AD}"/>
              </a:ext>
            </a:extLst>
          </p:cNvPr>
          <p:cNvSpPr>
            <a:spLocks/>
          </p:cNvSpPr>
          <p:nvPr/>
        </p:nvSpPr>
        <p:spPr>
          <a:xfrm>
            <a:off x="2807415" y="4436332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Ellipse</a:t>
            </a:r>
            <a:endParaRPr lang="en-SE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14A934-C72F-4B07-B690-2AC6C71F777D}"/>
              </a:ext>
            </a:extLst>
          </p:cNvPr>
          <p:cNvSpPr>
            <a:spLocks/>
          </p:cNvSpPr>
          <p:nvPr/>
        </p:nvSpPr>
        <p:spPr>
          <a:xfrm>
            <a:off x="4827142" y="4436332"/>
            <a:ext cx="1690098" cy="53425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Content</a:t>
            </a:r>
            <a:endParaRPr lang="en-SE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78EE57-261F-490E-B860-B8B2F4FDE2D2}"/>
              </a:ext>
            </a:extLst>
          </p:cNvPr>
          <p:cNvSpPr>
            <a:spLocks/>
          </p:cNvSpPr>
          <p:nvPr/>
        </p:nvSpPr>
        <p:spPr>
          <a:xfrm>
            <a:off x="8994169" y="4436332"/>
            <a:ext cx="1690098" cy="53425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Layout</a:t>
            </a:r>
            <a:endParaRPr lang="en-SE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C86E42-5A32-47E7-874C-F1303AFCB39E}"/>
              </a:ext>
            </a:extLst>
          </p:cNvPr>
          <p:cNvCxnSpPr>
            <a:stCxn id="6" idx="0"/>
            <a:endCxn id="14" idx="2"/>
          </p:cNvCxnSpPr>
          <p:nvPr/>
        </p:nvCxnSpPr>
        <p:spPr>
          <a:xfrm flipV="1">
            <a:off x="1422972" y="4970588"/>
            <a:ext cx="0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2970CB-3962-4449-9E29-45B91AE71058}"/>
              </a:ext>
            </a:extLst>
          </p:cNvPr>
          <p:cNvCxnSpPr>
            <a:stCxn id="8" idx="0"/>
            <a:endCxn id="15" idx="2"/>
          </p:cNvCxnSpPr>
          <p:nvPr/>
        </p:nvCxnSpPr>
        <p:spPr>
          <a:xfrm flipV="1">
            <a:off x="3652464" y="4970588"/>
            <a:ext cx="0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833B3-C1D4-4841-919B-E45932E82BB1}"/>
              </a:ext>
            </a:extLst>
          </p:cNvPr>
          <p:cNvCxnSpPr>
            <a:stCxn id="8" idx="0"/>
            <a:endCxn id="16" idx="2"/>
          </p:cNvCxnSpPr>
          <p:nvPr/>
        </p:nvCxnSpPr>
        <p:spPr>
          <a:xfrm flipV="1">
            <a:off x="3652464" y="4970588"/>
            <a:ext cx="2019727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949279-CDFE-4AB5-A6E7-5AE9CC9C7874}"/>
              </a:ext>
            </a:extLst>
          </p:cNvPr>
          <p:cNvCxnSpPr>
            <a:stCxn id="8" idx="0"/>
            <a:endCxn id="17" idx="2"/>
          </p:cNvCxnSpPr>
          <p:nvPr/>
        </p:nvCxnSpPr>
        <p:spPr>
          <a:xfrm flipV="1">
            <a:off x="3652464" y="4970588"/>
            <a:ext cx="6186754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96C4B4-2927-4F34-B704-EFF9024E603A}"/>
              </a:ext>
            </a:extLst>
          </p:cNvPr>
          <p:cNvSpPr>
            <a:spLocks/>
          </p:cNvSpPr>
          <p:nvPr/>
        </p:nvSpPr>
        <p:spPr>
          <a:xfrm>
            <a:off x="3652464" y="3672620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Text</a:t>
            </a:r>
            <a:endParaRPr lang="en-SE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DAEA73-CA15-4B52-801F-AF9A29E858C0}"/>
              </a:ext>
            </a:extLst>
          </p:cNvPr>
          <p:cNvSpPr>
            <a:spLocks/>
          </p:cNvSpPr>
          <p:nvPr/>
        </p:nvSpPr>
        <p:spPr>
          <a:xfrm>
            <a:off x="5804910" y="3672620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Image</a:t>
            </a:r>
            <a:endParaRPr lang="en-SE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35FFC6-C17E-4A02-ABFE-D002F840F3E6}"/>
              </a:ext>
            </a:extLst>
          </p:cNvPr>
          <p:cNvSpPr>
            <a:spLocks/>
          </p:cNvSpPr>
          <p:nvPr/>
        </p:nvSpPr>
        <p:spPr>
          <a:xfrm>
            <a:off x="7957356" y="3672620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Coordinator</a:t>
            </a:r>
            <a:endParaRPr lang="en-SE" sz="2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64DF21-407E-4350-BABC-68609D0A84AC}"/>
              </a:ext>
            </a:extLst>
          </p:cNvPr>
          <p:cNvCxnSpPr>
            <a:stCxn id="16" idx="0"/>
            <a:endCxn id="28" idx="2"/>
          </p:cNvCxnSpPr>
          <p:nvPr/>
        </p:nvCxnSpPr>
        <p:spPr>
          <a:xfrm flipH="1" flipV="1">
            <a:off x="4497513" y="4206876"/>
            <a:ext cx="1174678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2E0941C-7C9A-46AC-9E89-7063F459285F}"/>
              </a:ext>
            </a:extLst>
          </p:cNvPr>
          <p:cNvCxnSpPr>
            <a:stCxn id="16" idx="0"/>
            <a:endCxn id="30" idx="2"/>
          </p:cNvCxnSpPr>
          <p:nvPr/>
        </p:nvCxnSpPr>
        <p:spPr>
          <a:xfrm flipV="1">
            <a:off x="5672191" y="4206876"/>
            <a:ext cx="977768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770DE62-6775-4B28-8019-CB80A13E1523}"/>
              </a:ext>
            </a:extLst>
          </p:cNvPr>
          <p:cNvSpPr>
            <a:spLocks/>
          </p:cNvSpPr>
          <p:nvPr/>
        </p:nvSpPr>
        <p:spPr>
          <a:xfrm>
            <a:off x="9981365" y="3672620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Linear</a:t>
            </a:r>
            <a:endParaRPr lang="en-SE" sz="2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561911-7C4B-4A20-A927-EFD295451FAA}"/>
              </a:ext>
            </a:extLst>
          </p:cNvPr>
          <p:cNvCxnSpPr>
            <a:stCxn id="17" idx="0"/>
            <a:endCxn id="31" idx="2"/>
          </p:cNvCxnSpPr>
          <p:nvPr/>
        </p:nvCxnSpPr>
        <p:spPr>
          <a:xfrm flipH="1" flipV="1">
            <a:off x="8802405" y="4206876"/>
            <a:ext cx="1036813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6531CB-E848-41A9-AA61-BEF97C63AD05}"/>
              </a:ext>
            </a:extLst>
          </p:cNvPr>
          <p:cNvCxnSpPr>
            <a:stCxn id="17" idx="0"/>
            <a:endCxn id="41" idx="2"/>
          </p:cNvCxnSpPr>
          <p:nvPr/>
        </p:nvCxnSpPr>
        <p:spPr>
          <a:xfrm flipV="1">
            <a:off x="9839218" y="4206876"/>
            <a:ext cx="987196" cy="229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4A06FD9-B0EB-450E-82A3-8D1A49556DED}"/>
              </a:ext>
            </a:extLst>
          </p:cNvPr>
          <p:cNvSpPr>
            <a:spLocks/>
          </p:cNvSpPr>
          <p:nvPr/>
        </p:nvSpPr>
        <p:spPr>
          <a:xfrm>
            <a:off x="6250114" y="2889864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Choise</a:t>
            </a:r>
            <a:endParaRPr lang="en-SE" sz="2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C62EE1-7F4D-45A2-8F82-92299536E497}"/>
              </a:ext>
            </a:extLst>
          </p:cNvPr>
          <p:cNvSpPr>
            <a:spLocks/>
          </p:cNvSpPr>
          <p:nvPr/>
        </p:nvSpPr>
        <p:spPr>
          <a:xfrm>
            <a:off x="8142720" y="2904028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List</a:t>
            </a:r>
            <a:endParaRPr lang="en-SE" sz="2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922C8E-F11C-4814-BDFD-D35376475BF1}"/>
              </a:ext>
            </a:extLst>
          </p:cNvPr>
          <p:cNvSpPr>
            <a:spLocks/>
          </p:cNvSpPr>
          <p:nvPr/>
        </p:nvSpPr>
        <p:spPr>
          <a:xfrm>
            <a:off x="2464902" y="2889864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TextBox</a:t>
            </a:r>
            <a:endParaRPr lang="en-SE" sz="2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EDCAD2-9DB9-4775-8432-E624558E9532}"/>
              </a:ext>
            </a:extLst>
          </p:cNvPr>
          <p:cNvSpPr>
            <a:spLocks/>
          </p:cNvSpPr>
          <p:nvPr/>
        </p:nvSpPr>
        <p:spPr>
          <a:xfrm>
            <a:off x="4357508" y="2889864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Checkbox</a:t>
            </a:r>
            <a:endParaRPr lang="en-SE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BCB413-82DC-4801-99C6-719E9BE3F108}"/>
              </a:ext>
            </a:extLst>
          </p:cNvPr>
          <p:cNvSpPr>
            <a:spLocks/>
          </p:cNvSpPr>
          <p:nvPr/>
        </p:nvSpPr>
        <p:spPr>
          <a:xfrm>
            <a:off x="10035326" y="2904028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Table</a:t>
            </a:r>
            <a:endParaRPr lang="en-SE" sz="2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169D79-0EF8-4164-A2F3-4E72BCE0EE0F}"/>
              </a:ext>
            </a:extLst>
          </p:cNvPr>
          <p:cNvSpPr>
            <a:spLocks/>
          </p:cNvSpPr>
          <p:nvPr/>
        </p:nvSpPr>
        <p:spPr>
          <a:xfrm>
            <a:off x="577923" y="2889864"/>
            <a:ext cx="1690098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Button</a:t>
            </a:r>
            <a:endParaRPr lang="en-SE" sz="2400" dirty="0"/>
          </a:p>
        </p:txBody>
      </p:sp>
      <p:sp>
        <p:nvSpPr>
          <p:cNvPr id="66" name="Right Brace 65">
            <a:extLst>
              <a:ext uri="{FF2B5EF4-FFF2-40B4-BE49-F238E27FC236}">
                <a16:creationId xmlns:a16="http://schemas.microsoft.com/office/drawing/2014/main" id="{CC8647FD-64BB-4EC5-B09B-CF7EBCA6B691}"/>
              </a:ext>
            </a:extLst>
          </p:cNvPr>
          <p:cNvSpPr/>
          <p:nvPr/>
        </p:nvSpPr>
        <p:spPr>
          <a:xfrm rot="5400000">
            <a:off x="6039052" y="-1249344"/>
            <a:ext cx="229458" cy="9576392"/>
          </a:xfrm>
          <a:prstGeom prst="rightBrace">
            <a:avLst>
              <a:gd name="adj1" fmla="val 8333"/>
              <a:gd name="adj2" fmla="val 118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2D4B885-C1D8-4494-984D-53C364260FB4}"/>
              </a:ext>
            </a:extLst>
          </p:cNvPr>
          <p:cNvCxnSpPr>
            <a:stCxn id="17" idx="0"/>
            <a:endCxn id="66" idx="1"/>
          </p:cNvCxnSpPr>
          <p:nvPr/>
        </p:nvCxnSpPr>
        <p:spPr>
          <a:xfrm flipH="1" flipV="1">
            <a:off x="9811388" y="3653581"/>
            <a:ext cx="27830" cy="782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66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AOORA-Draw - Event </a:t>
            </a:r>
            <a:r>
              <a:rPr lang="sv-SE" dirty="0" err="1">
                <a:solidFill>
                  <a:schemeClr val="bg1"/>
                </a:solidFill>
              </a:rPr>
              <a:t>handlers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D05DF19-B292-49AB-A12D-00CB7395EB7E}"/>
              </a:ext>
            </a:extLst>
          </p:cNvPr>
          <p:cNvSpPr>
            <a:spLocks/>
          </p:cNvSpPr>
          <p:nvPr/>
        </p:nvSpPr>
        <p:spPr>
          <a:xfrm>
            <a:off x="1122453" y="2362551"/>
            <a:ext cx="3737223" cy="3204262"/>
          </a:xfrm>
          <a:prstGeom prst="rect">
            <a:avLst/>
          </a:prstGeom>
          <a:solidFill>
            <a:schemeClr val="bg1"/>
          </a:solidFill>
          <a:ln w="38100">
            <a:solidFill>
              <a:srgbClr val="018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65F48-7B35-4957-8EC9-BD9B8FADAAD6}"/>
              </a:ext>
            </a:extLst>
          </p:cNvPr>
          <p:cNvSpPr txBox="1"/>
          <p:nvPr/>
        </p:nvSpPr>
        <p:spPr>
          <a:xfrm>
            <a:off x="1122453" y="196244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b="1" dirty="0" err="1">
                <a:solidFill>
                  <a:srgbClr val="018ED6"/>
                </a:solidFill>
              </a:rPr>
              <a:t>Shape</a:t>
            </a:r>
            <a:endParaRPr lang="en-SE" sz="2000" b="1" dirty="0">
              <a:solidFill>
                <a:srgbClr val="018ED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771F-2284-4BEF-BD03-15DE640FDD60}"/>
              </a:ext>
            </a:extLst>
          </p:cNvPr>
          <p:cNvSpPr txBox="1"/>
          <p:nvPr/>
        </p:nvSpPr>
        <p:spPr>
          <a:xfrm>
            <a:off x="1122453" y="2362550"/>
            <a:ext cx="17056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rgbClr val="018ED6"/>
                </a:solidFill>
              </a:rPr>
              <a:t>Mousedown</a:t>
            </a:r>
            <a:endParaRPr lang="sv-SE" b="1" dirty="0">
              <a:solidFill>
                <a:srgbClr val="018ED6"/>
              </a:solidFill>
            </a:endParaRPr>
          </a:p>
          <a:p>
            <a:r>
              <a:rPr lang="sv-SE" b="1" dirty="0" err="1">
                <a:solidFill>
                  <a:srgbClr val="018ED6"/>
                </a:solidFill>
              </a:rPr>
              <a:t>Mousemove</a:t>
            </a:r>
            <a:endParaRPr lang="sv-SE" b="1" dirty="0">
              <a:solidFill>
                <a:srgbClr val="018ED6"/>
              </a:solidFill>
            </a:endParaRPr>
          </a:p>
          <a:p>
            <a:r>
              <a:rPr lang="sv-SE" b="1" dirty="0" err="1">
                <a:solidFill>
                  <a:srgbClr val="018ED6"/>
                </a:solidFill>
              </a:rPr>
              <a:t>Mouseup</a:t>
            </a:r>
            <a:endParaRPr lang="sv-SE" b="1" dirty="0">
              <a:solidFill>
                <a:srgbClr val="018ED6"/>
              </a:solidFill>
            </a:endParaRPr>
          </a:p>
          <a:p>
            <a:r>
              <a:rPr lang="sv-SE" b="1" dirty="0">
                <a:solidFill>
                  <a:srgbClr val="018ED6"/>
                </a:solidFill>
              </a:rPr>
              <a:t>Mousedragstart</a:t>
            </a:r>
          </a:p>
          <a:p>
            <a:r>
              <a:rPr lang="sv-SE" b="1" dirty="0">
                <a:solidFill>
                  <a:srgbClr val="018ED6"/>
                </a:solidFill>
              </a:rPr>
              <a:t>Mousedrag</a:t>
            </a:r>
          </a:p>
          <a:p>
            <a:r>
              <a:rPr lang="sv-SE" b="1" dirty="0">
                <a:solidFill>
                  <a:srgbClr val="018ED6"/>
                </a:solidFill>
              </a:rPr>
              <a:t>Mousedragend</a:t>
            </a:r>
          </a:p>
          <a:p>
            <a:r>
              <a:rPr lang="sv-SE" b="1" dirty="0">
                <a:solidFill>
                  <a:srgbClr val="018ED6"/>
                </a:solidFill>
              </a:rPr>
              <a:t>…</a:t>
            </a:r>
            <a:endParaRPr lang="en-SE" b="1" dirty="0">
              <a:solidFill>
                <a:srgbClr val="018ED6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FBE45EE-A6C6-4517-AAEB-9FFE0E82E6A2}"/>
              </a:ext>
            </a:extLst>
          </p:cNvPr>
          <p:cNvSpPr>
            <a:spLocks/>
          </p:cNvSpPr>
          <p:nvPr/>
        </p:nvSpPr>
        <p:spPr>
          <a:xfrm>
            <a:off x="7616577" y="2512284"/>
            <a:ext cx="3737223" cy="2984390"/>
          </a:xfrm>
          <a:prstGeom prst="rect">
            <a:avLst/>
          </a:prstGeom>
          <a:solidFill>
            <a:schemeClr val="bg1"/>
          </a:solidFill>
          <a:ln w="38100">
            <a:solidFill>
              <a:srgbClr val="018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924F2-FE94-48A3-AD53-DC0D3D386711}"/>
              </a:ext>
            </a:extLst>
          </p:cNvPr>
          <p:cNvSpPr txBox="1"/>
          <p:nvPr/>
        </p:nvSpPr>
        <p:spPr>
          <a:xfrm>
            <a:off x="7616577" y="3535487"/>
            <a:ext cx="15724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.mousedown()</a:t>
            </a:r>
          </a:p>
          <a:p>
            <a:r>
              <a:rPr lang="sv-SE" b="1" dirty="0">
                <a:solidFill>
                  <a:srgbClr val="018ED6"/>
                </a:solidFill>
              </a:rPr>
              <a:t>.mouseup()</a:t>
            </a:r>
          </a:p>
          <a:p>
            <a:r>
              <a:rPr lang="sv-SE" b="1" dirty="0">
                <a:solidFill>
                  <a:srgbClr val="018ED6"/>
                </a:solidFill>
              </a:rPr>
              <a:t>.</a:t>
            </a:r>
            <a:r>
              <a:rPr lang="sv-SE" b="1" dirty="0" err="1">
                <a:solidFill>
                  <a:srgbClr val="018ED6"/>
                </a:solidFill>
              </a:rPr>
              <a:t>mousemove</a:t>
            </a:r>
            <a:r>
              <a:rPr lang="sv-SE" b="1" dirty="0">
                <a:solidFill>
                  <a:srgbClr val="018ED6"/>
                </a:solidFill>
              </a:rPr>
              <a:t>()</a:t>
            </a:r>
          </a:p>
          <a:p>
            <a:endParaRPr lang="sv-SE" b="1" dirty="0">
              <a:solidFill>
                <a:srgbClr val="018ED6"/>
              </a:solidFill>
            </a:endParaRPr>
          </a:p>
          <a:p>
            <a:r>
              <a:rPr lang="sv-SE" b="1" dirty="0">
                <a:solidFill>
                  <a:srgbClr val="018ED6"/>
                </a:solidFill>
              </a:rPr>
              <a:t>.touchstart</a:t>
            </a:r>
          </a:p>
          <a:p>
            <a:r>
              <a:rPr lang="sv-SE" b="1" dirty="0">
                <a:solidFill>
                  <a:srgbClr val="018ED6"/>
                </a:solidFill>
              </a:rPr>
              <a:t>.</a:t>
            </a:r>
            <a:r>
              <a:rPr lang="sv-SE" b="1" dirty="0" err="1">
                <a:solidFill>
                  <a:srgbClr val="018ED6"/>
                </a:solidFill>
              </a:rPr>
              <a:t>touchmove</a:t>
            </a:r>
            <a:endParaRPr lang="sv-SE" b="1" dirty="0">
              <a:solidFill>
                <a:srgbClr val="018ED6"/>
              </a:solidFill>
            </a:endParaRPr>
          </a:p>
          <a:p>
            <a:r>
              <a:rPr lang="sv-SE" b="1" dirty="0">
                <a:solidFill>
                  <a:srgbClr val="018ED6"/>
                </a:solidFill>
              </a:rPr>
              <a:t>.touchend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0BF33D-B1AC-49C5-9B6F-EA7242C9B72A}"/>
              </a:ext>
            </a:extLst>
          </p:cNvPr>
          <p:cNvSpPr txBox="1"/>
          <p:nvPr/>
        </p:nvSpPr>
        <p:spPr>
          <a:xfrm>
            <a:off x="7616577" y="2142952"/>
            <a:ext cx="344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Interrupter Mouse native API</a:t>
            </a:r>
            <a:endParaRPr lang="en-SE" b="1" dirty="0">
              <a:solidFill>
                <a:srgbClr val="018ED6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9181E4-A521-4487-91DB-9BCC67067D72}"/>
              </a:ext>
            </a:extLst>
          </p:cNvPr>
          <p:cNvCxnSpPr>
            <a:cxnSpLocks/>
            <a:stCxn id="37" idx="1"/>
            <a:endCxn id="34" idx="3"/>
          </p:cNvCxnSpPr>
          <p:nvPr/>
        </p:nvCxnSpPr>
        <p:spPr>
          <a:xfrm flipH="1" flipV="1">
            <a:off x="4859676" y="3964682"/>
            <a:ext cx="2756901" cy="39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7DEEDA3-4510-4390-8C7A-17C9FA297445}"/>
              </a:ext>
            </a:extLst>
          </p:cNvPr>
          <p:cNvSpPr txBox="1"/>
          <p:nvPr/>
        </p:nvSpPr>
        <p:spPr>
          <a:xfrm>
            <a:off x="5895285" y="3511922"/>
            <a:ext cx="203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rgbClr val="018ED6"/>
                </a:solidFill>
              </a:rPr>
              <a:t>Mapping</a:t>
            </a:r>
            <a:endParaRPr lang="en-SE" b="1" dirty="0">
              <a:solidFill>
                <a:srgbClr val="018ED6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E899CB-1554-4FF0-9DDE-AACBDD15134D}"/>
              </a:ext>
            </a:extLst>
          </p:cNvPr>
          <p:cNvSpPr txBox="1"/>
          <p:nvPr/>
        </p:nvSpPr>
        <p:spPr>
          <a:xfrm>
            <a:off x="7616577" y="2505164"/>
            <a:ext cx="3660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rgbClr val="018ED6"/>
                </a:solidFill>
              </a:rPr>
              <a:t>.drag_flag = False (Initial as False)</a:t>
            </a:r>
          </a:p>
          <a:p>
            <a:r>
              <a:rPr lang="sv-SE" b="1" dirty="0">
                <a:solidFill>
                  <a:srgbClr val="018ED6"/>
                </a:solidFill>
              </a:rPr>
              <a:t>.click_flag = False (Initial as False)</a:t>
            </a:r>
          </a:p>
          <a:p>
            <a:r>
              <a:rPr lang="sv-SE" b="1" dirty="0">
                <a:solidFill>
                  <a:srgbClr val="018ED6"/>
                </a:solidFill>
              </a:rPr>
              <a:t>.dblclick_flag = False (Initial as False)</a:t>
            </a:r>
          </a:p>
        </p:txBody>
      </p:sp>
    </p:spTree>
    <p:extLst>
      <p:ext uri="{BB962C8B-B14F-4D97-AF65-F5344CB8AC3E}">
        <p14:creationId xmlns:p14="http://schemas.microsoft.com/office/powerpoint/2010/main" val="38093525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AOORA-väder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0197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754"/>
            <a:ext cx="10515600" cy="1325563"/>
          </a:xfrm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AOORA-kalkylator</a:t>
            </a:r>
            <a:endParaRPr lang="en-S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273A-BC61-475C-90FA-C16253E6B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8284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Mobile </a:t>
            </a:r>
            <a:r>
              <a:rPr lang="sv-SE" dirty="0" err="1">
                <a:solidFill>
                  <a:schemeClr val="bg1"/>
                </a:solidFill>
              </a:rPr>
              <a:t>structure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Database Icon Pack | Free icon packs to download">
            <a:extLst>
              <a:ext uri="{FF2B5EF4-FFF2-40B4-BE49-F238E27FC236}">
                <a16:creationId xmlns:a16="http://schemas.microsoft.com/office/drawing/2014/main" id="{810C7323-A5AE-1485-2AD8-A8C1D0C4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25" y="3759200"/>
            <a:ext cx="902898" cy="90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odern Flat Design of APK File Icon for Web Stock Vector - Illustration of  document, cyberspace: 217030587">
            <a:extLst>
              <a:ext uri="{FF2B5EF4-FFF2-40B4-BE49-F238E27FC236}">
                <a16:creationId xmlns:a16="http://schemas.microsoft.com/office/drawing/2014/main" id="{2AC39197-97CF-5854-22FD-8784168A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0153" y="3249063"/>
            <a:ext cx="1251284" cy="1251284"/>
          </a:xfrm>
          <a:prstGeom prst="rect">
            <a:avLst/>
          </a:prstGeom>
          <a:noFill/>
        </p:spPr>
      </p:pic>
      <p:pic>
        <p:nvPicPr>
          <p:cNvPr id="6" name="Picture 6" descr="Phone Icon Android #60455 - Free Icons Library">
            <a:extLst>
              <a:ext uri="{FF2B5EF4-FFF2-40B4-BE49-F238E27FC236}">
                <a16:creationId xmlns:a16="http://schemas.microsoft.com/office/drawing/2014/main" id="{8872DF9E-473F-1D1D-D605-5EDDEF57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8050" y="3914824"/>
            <a:ext cx="1549116" cy="1549116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C3BF61-62FB-3FE7-4E11-A7501444F4C8}"/>
              </a:ext>
            </a:extLst>
          </p:cNvPr>
          <p:cNvSpPr txBox="1"/>
          <p:nvPr/>
        </p:nvSpPr>
        <p:spPr>
          <a:xfrm>
            <a:off x="3244249" y="6213642"/>
            <a:ext cx="77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2000" dirty="0"/>
              <a:t>Móvil</a:t>
            </a:r>
            <a:endParaRPr lang="zh-CN" altLang="en-US" sz="2000" dirty="0"/>
          </a:p>
        </p:txBody>
      </p:sp>
      <p:pic>
        <p:nvPicPr>
          <p:cNvPr id="8" name="Picture 12" descr="Windows 10 Google Drive Icon by fuyunoryuu on DeviantArt">
            <a:extLst>
              <a:ext uri="{FF2B5EF4-FFF2-40B4-BE49-F238E27FC236}">
                <a16:creationId xmlns:a16="http://schemas.microsoft.com/office/drawing/2014/main" id="{B076EF73-8177-4761-2E21-D411CE55B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64455" y="4148455"/>
            <a:ext cx="1266825" cy="1266825"/>
          </a:xfrm>
          <a:prstGeom prst="rect">
            <a:avLst/>
          </a:prstGeom>
          <a:noFill/>
        </p:spPr>
      </p:pic>
      <p:sp>
        <p:nvSpPr>
          <p:cNvPr id="9" name="矩形 11">
            <a:extLst>
              <a:ext uri="{FF2B5EF4-FFF2-40B4-BE49-F238E27FC236}">
                <a16:creationId xmlns:a16="http://schemas.microsoft.com/office/drawing/2014/main" id="{5B582BAF-CB8E-6DD4-87CC-D817EDEFD510}"/>
              </a:ext>
            </a:extLst>
          </p:cNvPr>
          <p:cNvSpPr/>
          <p:nvPr/>
        </p:nvSpPr>
        <p:spPr>
          <a:xfrm>
            <a:off x="304800" y="1493520"/>
            <a:ext cx="6543040" cy="442976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579D6-BE41-17B0-CE95-C34DBAE2E6E5}"/>
              </a:ext>
            </a:extLst>
          </p:cNvPr>
          <p:cNvSpPr txBox="1"/>
          <p:nvPr/>
        </p:nvSpPr>
        <p:spPr>
          <a:xfrm>
            <a:off x="1849120" y="2905760"/>
            <a:ext cx="163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xml, java, kotlin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08EA6-CAF6-5064-AA4D-F8F1F0A4F0FF}"/>
              </a:ext>
            </a:extLst>
          </p:cNvPr>
          <p:cNvSpPr txBox="1"/>
          <p:nvPr/>
        </p:nvSpPr>
        <p:spPr>
          <a:xfrm>
            <a:off x="4947920" y="5303520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Disco duro local</a:t>
            </a:r>
            <a:endParaRPr lang="zh-CN" altLang="en-US" dirty="0"/>
          </a:p>
        </p:txBody>
      </p:sp>
      <p:cxnSp>
        <p:nvCxnSpPr>
          <p:cNvPr id="12" name="直接箭头连接符 21">
            <a:extLst>
              <a:ext uri="{FF2B5EF4-FFF2-40B4-BE49-F238E27FC236}">
                <a16:creationId xmlns:a16="http://schemas.microsoft.com/office/drawing/2014/main" id="{018BB267-EA3D-3C34-AF3E-46A30F2AB1F4}"/>
              </a:ext>
            </a:extLst>
          </p:cNvPr>
          <p:cNvCxnSpPr>
            <a:endCxn id="5" idx="2"/>
          </p:cNvCxnSpPr>
          <p:nvPr/>
        </p:nvCxnSpPr>
        <p:spPr>
          <a:xfrm rot="5400000" flipH="1" flipV="1">
            <a:off x="2191871" y="4604637"/>
            <a:ext cx="488213" cy="2796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23">
            <a:extLst>
              <a:ext uri="{FF2B5EF4-FFF2-40B4-BE49-F238E27FC236}">
                <a16:creationId xmlns:a16="http://schemas.microsoft.com/office/drawing/2014/main" id="{77354AC1-DDF4-8ED6-321D-0D45ACA3A695}"/>
              </a:ext>
            </a:extLst>
          </p:cNvPr>
          <p:cNvCxnSpPr/>
          <p:nvPr/>
        </p:nvCxnSpPr>
        <p:spPr>
          <a:xfrm>
            <a:off x="3037840" y="4307840"/>
            <a:ext cx="2164080" cy="7518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5">
            <a:extLst>
              <a:ext uri="{FF2B5EF4-FFF2-40B4-BE49-F238E27FC236}">
                <a16:creationId xmlns:a16="http://schemas.microsoft.com/office/drawing/2014/main" id="{CAA20ED9-D358-A28B-48A5-A224C5624876}"/>
              </a:ext>
            </a:extLst>
          </p:cNvPr>
          <p:cNvCxnSpPr/>
          <p:nvPr/>
        </p:nvCxnSpPr>
        <p:spPr>
          <a:xfrm rot="5400000" flipH="1" flipV="1">
            <a:off x="5476240" y="4551680"/>
            <a:ext cx="497840" cy="193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27">
            <a:extLst>
              <a:ext uri="{FF2B5EF4-FFF2-40B4-BE49-F238E27FC236}">
                <a16:creationId xmlns:a16="http://schemas.microsoft.com/office/drawing/2014/main" id="{38D62793-3F36-AEC6-E626-092DEC688DFB}"/>
              </a:ext>
            </a:extLst>
          </p:cNvPr>
          <p:cNvCxnSpPr/>
          <p:nvPr/>
        </p:nvCxnSpPr>
        <p:spPr>
          <a:xfrm rot="10800000">
            <a:off x="3129280" y="4124960"/>
            <a:ext cx="2387600" cy="11176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28">
            <a:extLst>
              <a:ext uri="{FF2B5EF4-FFF2-40B4-BE49-F238E27FC236}">
                <a16:creationId xmlns:a16="http://schemas.microsoft.com/office/drawing/2014/main" id="{A00CECE9-DFDD-5C45-0EAF-0B0F14DA5D53}"/>
              </a:ext>
            </a:extLst>
          </p:cNvPr>
          <p:cNvCxnSpPr>
            <a:stCxn id="5" idx="3"/>
            <a:endCxn id="17" idx="1"/>
          </p:cNvCxnSpPr>
          <p:nvPr/>
        </p:nvCxnSpPr>
        <p:spPr>
          <a:xfrm flipV="1">
            <a:off x="3201437" y="2627605"/>
            <a:ext cx="4437784" cy="124710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Value, server Free Icon of WHCompare Isometric Web Hosting &amp;amp; Servers">
            <a:extLst>
              <a:ext uri="{FF2B5EF4-FFF2-40B4-BE49-F238E27FC236}">
                <a16:creationId xmlns:a16="http://schemas.microsoft.com/office/drawing/2014/main" id="{ED71C4F3-EA7D-46C0-F128-0ACC4838F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21" y="15560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3A427F-6466-E443-1D06-22DC0BE1DAC1}"/>
              </a:ext>
            </a:extLst>
          </p:cNvPr>
          <p:cNvSpPr txBox="1"/>
          <p:nvPr/>
        </p:nvSpPr>
        <p:spPr>
          <a:xfrm>
            <a:off x="8036560" y="3749040"/>
            <a:ext cx="158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dirty="0"/>
              <a:t>Internet server</a:t>
            </a:r>
            <a:endParaRPr lang="zh-CN" altLang="en-US" dirty="0"/>
          </a:p>
        </p:txBody>
      </p:sp>
      <p:pic>
        <p:nvPicPr>
          <p:cNvPr id="19" name="Picture 6" descr="Database Icon Pack | Free icon packs to download">
            <a:extLst>
              <a:ext uri="{FF2B5EF4-FFF2-40B4-BE49-F238E27FC236}">
                <a16:creationId xmlns:a16="http://schemas.microsoft.com/office/drawing/2014/main" id="{504BEBC6-9EAA-33DC-727D-F3BEFC12B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85" y="4185920"/>
            <a:ext cx="1959538" cy="195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37">
            <a:extLst>
              <a:ext uri="{FF2B5EF4-FFF2-40B4-BE49-F238E27FC236}">
                <a16:creationId xmlns:a16="http://schemas.microsoft.com/office/drawing/2014/main" id="{7BD601DF-1D74-F317-EFB3-E9708ECC0890}"/>
              </a:ext>
            </a:extLst>
          </p:cNvPr>
          <p:cNvCxnSpPr>
            <a:stCxn id="17" idx="2"/>
            <a:endCxn id="19" idx="1"/>
          </p:cNvCxnSpPr>
          <p:nvPr/>
        </p:nvCxnSpPr>
        <p:spPr>
          <a:xfrm rot="16200000" flipH="1">
            <a:off x="8401323" y="4008627"/>
            <a:ext cx="1466522" cy="847601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40">
            <a:extLst>
              <a:ext uri="{FF2B5EF4-FFF2-40B4-BE49-F238E27FC236}">
                <a16:creationId xmlns:a16="http://schemas.microsoft.com/office/drawing/2014/main" id="{7880C0F5-72A2-ED1F-5453-9A76731FD2EB}"/>
              </a:ext>
            </a:extLst>
          </p:cNvPr>
          <p:cNvCxnSpPr/>
          <p:nvPr/>
        </p:nvCxnSpPr>
        <p:spPr>
          <a:xfrm rot="16200000" flipV="1">
            <a:off x="8261869" y="4123172"/>
            <a:ext cx="1457291" cy="851267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44">
            <a:extLst>
              <a:ext uri="{FF2B5EF4-FFF2-40B4-BE49-F238E27FC236}">
                <a16:creationId xmlns:a16="http://schemas.microsoft.com/office/drawing/2014/main" id="{09EA0D6A-AC9E-0B3D-8391-A6C671CE4E6A}"/>
              </a:ext>
            </a:extLst>
          </p:cNvPr>
          <p:cNvCxnSpPr/>
          <p:nvPr/>
        </p:nvCxnSpPr>
        <p:spPr>
          <a:xfrm rot="10800000" flipV="1">
            <a:off x="3220721" y="2777424"/>
            <a:ext cx="4461279" cy="1245936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163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91FF-7304-379E-E236-0601DE11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sv-SE" dirty="0"/>
              <a:t>Internet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Things</a:t>
            </a:r>
            <a:endParaRPr lang="en-SE" dirty="0"/>
          </a:p>
        </p:txBody>
      </p:sp>
      <p:pic>
        <p:nvPicPr>
          <p:cNvPr id="4" name="Picture 2" descr="InsurTechNews | Elevating the insurance value proposition at the  intersection of IoT and ecosystems">
            <a:extLst>
              <a:ext uri="{FF2B5EF4-FFF2-40B4-BE49-F238E27FC236}">
                <a16:creationId xmlns:a16="http://schemas.microsoft.com/office/drawing/2014/main" id="{B110FE2C-1625-49DF-5E6B-588DEE091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4" r="18227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E886-837C-869D-8F60-C52E0573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endParaRPr lang="en-SE" sz="2000" dirty="0"/>
          </a:p>
        </p:txBody>
      </p:sp>
    </p:spTree>
    <p:extLst>
      <p:ext uri="{BB962C8B-B14F-4D97-AF65-F5344CB8AC3E}">
        <p14:creationId xmlns:p14="http://schemas.microsoft.com/office/powerpoint/2010/main" val="16628740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tanding in front of a city&#10;&#10;Description automatically generated with low confidence">
            <a:extLst>
              <a:ext uri="{FF2B5EF4-FFF2-40B4-BE49-F238E27FC236}">
                <a16:creationId xmlns:a16="http://schemas.microsoft.com/office/drawing/2014/main" id="{18F36DFF-AAA6-6CBF-BE42-B539105DF9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" r="1592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57CE95-2016-B191-60DD-C1085961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sv-SE" sz="4000" dirty="0"/>
              <a:t>Nya verksamheter</a:t>
            </a:r>
            <a:endParaRPr lang="en-SE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31655A-D5DE-1DB0-36A1-49633480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endParaRPr lang="en-SE" sz="2000"/>
          </a:p>
        </p:txBody>
      </p:sp>
    </p:spTree>
    <p:extLst>
      <p:ext uri="{BB962C8B-B14F-4D97-AF65-F5344CB8AC3E}">
        <p14:creationId xmlns:p14="http://schemas.microsoft.com/office/powerpoint/2010/main" val="1307619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FF-17B7-4413-9886-53B50B52B554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14000">
                <a:srgbClr val="7030A0"/>
              </a:gs>
              <a:gs pos="66000">
                <a:srgbClr val="0070C0"/>
              </a:gs>
              <a:gs pos="100000">
                <a:srgbClr val="00B0F0"/>
              </a:gs>
            </a:gsLst>
            <a:lin ang="6000000" scaled="0"/>
          </a:gradFill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Arbetsmetoder (Grundläggande)</a:t>
            </a:r>
            <a:endParaRPr lang="en-SE" dirty="0">
              <a:solidFill>
                <a:schemeClr val="bg1"/>
              </a:solidFill>
            </a:endParaRPr>
          </a:p>
        </p:txBody>
      </p:sp>
      <p:pic>
        <p:nvPicPr>
          <p:cNvPr id="4" name="Picture 2" descr="Premium Vector | Full stack logo design template idea">
            <a:extLst>
              <a:ext uri="{FF2B5EF4-FFF2-40B4-BE49-F238E27FC236}">
                <a16:creationId xmlns:a16="http://schemas.microsoft.com/office/drawing/2014/main" id="{E30D0B52-A6B5-4311-86FC-EE834E2C8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82" y="5248382"/>
            <a:ext cx="1609618" cy="160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E53E1-4FCA-FD31-603F-3CD6F834525E}"/>
              </a:ext>
            </a:extLst>
          </p:cNvPr>
          <p:cNvSpPr/>
          <p:nvPr/>
        </p:nvSpPr>
        <p:spPr>
          <a:xfrm>
            <a:off x="838202" y="4537720"/>
            <a:ext cx="7275815" cy="53425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err="1"/>
              <a:t>Kernal</a:t>
            </a:r>
            <a:r>
              <a:rPr lang="sv-SE" sz="2400" dirty="0"/>
              <a:t> </a:t>
            </a:r>
            <a:r>
              <a:rPr lang="sv-SE" sz="2400" dirty="0" err="1"/>
              <a:t>layer</a:t>
            </a:r>
            <a:endParaRPr lang="en-SE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0FC58-9BA1-8E01-F6AD-ABAA24F5775D}"/>
              </a:ext>
            </a:extLst>
          </p:cNvPr>
          <p:cNvSpPr>
            <a:spLocks/>
          </p:cNvSpPr>
          <p:nvPr/>
        </p:nvSpPr>
        <p:spPr>
          <a:xfrm>
            <a:off x="838201" y="3716232"/>
            <a:ext cx="7275815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err="1"/>
              <a:t>Applicational</a:t>
            </a:r>
            <a:r>
              <a:rPr lang="sv-SE" sz="2400" dirty="0"/>
              <a:t> </a:t>
            </a:r>
            <a:r>
              <a:rPr lang="sv-SE" sz="2400" dirty="0" err="1"/>
              <a:t>layer</a:t>
            </a:r>
            <a:endParaRPr lang="en-SE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EC46D6-3015-0F01-A7AD-84D5EA54BC82}"/>
              </a:ext>
            </a:extLst>
          </p:cNvPr>
          <p:cNvSpPr>
            <a:spLocks/>
          </p:cNvSpPr>
          <p:nvPr/>
        </p:nvSpPr>
        <p:spPr>
          <a:xfrm>
            <a:off x="838200" y="2894744"/>
            <a:ext cx="7275815" cy="534256"/>
          </a:xfrm>
          <a:prstGeom prst="rect">
            <a:avLst/>
          </a:prstGeom>
          <a:solidFill>
            <a:srgbClr val="018E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/>
              <a:t>Event </a:t>
            </a:r>
            <a:r>
              <a:rPr lang="sv-SE" sz="2400" dirty="0" err="1"/>
              <a:t>layer</a:t>
            </a:r>
            <a:endParaRPr lang="en-SE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418CFB-6E84-A842-8E9E-71E3FA3F292A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4476109" y="4250488"/>
            <a:ext cx="1" cy="28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A7D5AE-6CC3-EEB2-4E9E-722420158185}"/>
              </a:ext>
            </a:extLst>
          </p:cNvPr>
          <p:cNvSpPr txBox="1"/>
          <p:nvPr/>
        </p:nvSpPr>
        <p:spPr>
          <a:xfrm>
            <a:off x="8114015" y="3716232"/>
            <a:ext cx="288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Applikation</a:t>
            </a:r>
            <a:r>
              <a:rPr lang="sv-SE" dirty="0"/>
              <a:t>:</a:t>
            </a:r>
          </a:p>
          <a:p>
            <a:r>
              <a:rPr lang="sv-SE" dirty="0"/>
              <a:t>Väsentliga verksamheter som är livsnödvändigt och det som driver livet framåt bland annat studier, kurser och hälsoaktiviter</a:t>
            </a:r>
            <a:endParaRPr lang="en-S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F33EA-393E-CD57-D45E-E3CB1263FD62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H="1" flipV="1">
            <a:off x="4476108" y="3429000"/>
            <a:ext cx="1" cy="28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556915-6273-8518-A971-1EFE7105904A}"/>
              </a:ext>
            </a:extLst>
          </p:cNvPr>
          <p:cNvSpPr txBox="1"/>
          <p:nvPr/>
        </p:nvSpPr>
        <p:spPr>
          <a:xfrm>
            <a:off x="8114015" y="2830980"/>
            <a:ext cx="28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Event (Handlingar)</a:t>
            </a:r>
            <a:r>
              <a:rPr lang="sv-SE" dirty="0"/>
              <a:t>:</a:t>
            </a:r>
          </a:p>
          <a:p>
            <a:r>
              <a:rPr lang="sv-SE" dirty="0"/>
              <a:t>Handlingar och beslut som ger påverkar framtiden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45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, colorfulness, blur, night&#10;&#10;Description automatically generated">
            <a:extLst>
              <a:ext uri="{FF2B5EF4-FFF2-40B4-BE49-F238E27FC236}">
                <a16:creationId xmlns:a16="http://schemas.microsoft.com/office/drawing/2014/main" id="{E8387C37-3ADD-74D6-EB69-1571CD4F2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6" r="1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DD6BE-BFB5-D1F3-1C3C-A71EC765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sv-SE" sz="4000" dirty="0"/>
              <a:t>Ekonomi</a:t>
            </a:r>
            <a:endParaRPr lang="en-SE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EC7AC-ED84-7A3C-1FE0-8992F747C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endParaRPr lang="en-SE" sz="2000"/>
          </a:p>
        </p:txBody>
      </p:sp>
    </p:spTree>
    <p:extLst>
      <p:ext uri="{BB962C8B-B14F-4D97-AF65-F5344CB8AC3E}">
        <p14:creationId xmlns:p14="http://schemas.microsoft.com/office/powerpoint/2010/main" val="2696292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modern art, acrylic paint, art paint, paint&#10;&#10;Description automatically generated">
            <a:extLst>
              <a:ext uri="{FF2B5EF4-FFF2-40B4-BE49-F238E27FC236}">
                <a16:creationId xmlns:a16="http://schemas.microsoft.com/office/drawing/2014/main" id="{0FFB2EB1-DC47-4FB4-1C33-E46CF3455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867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54B63-41E3-6BAE-BF5C-87C30A9B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sv-SE" sz="4000" dirty="0"/>
              <a:t>Konst</a:t>
            </a:r>
            <a:endParaRPr lang="en-SE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F078B-AC75-2DA3-B3DD-6C967D833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endParaRPr lang="en-SE" sz="2000"/>
          </a:p>
        </p:txBody>
      </p:sp>
    </p:spTree>
    <p:extLst>
      <p:ext uri="{BB962C8B-B14F-4D97-AF65-F5344CB8AC3E}">
        <p14:creationId xmlns:p14="http://schemas.microsoft.com/office/powerpoint/2010/main" val="1287465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3329</Words>
  <Application>Microsoft Office PowerPoint</Application>
  <PresentationFormat>Widescreen</PresentationFormat>
  <Paragraphs>813</Paragraphs>
  <Slides>91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Arial</vt:lpstr>
      <vt:lpstr>Calibri</vt:lpstr>
      <vt:lpstr>Calibri Light</vt:lpstr>
      <vt:lpstr>Office Theme</vt:lpstr>
      <vt:lpstr>52! Full stack dev</vt:lpstr>
      <vt:lpstr>Innehåll</vt:lpstr>
      <vt:lpstr>PowerPoint Presentation</vt:lpstr>
      <vt:lpstr>PowerPoint Presentation</vt:lpstr>
      <vt:lpstr>Arbetsmetod för 52! Full Stack</vt:lpstr>
      <vt:lpstr>Produktionsträdstruktur</vt:lpstr>
      <vt:lpstr>Storskalig arbetsmetod</vt:lpstr>
      <vt:lpstr>Arbetsmetod (Entanglement system)</vt:lpstr>
      <vt:lpstr>Arbetsmetoder (Grundläggande)</vt:lpstr>
      <vt:lpstr>Entanglement system</vt:lpstr>
      <vt:lpstr>Tidsplanöversikt</vt:lpstr>
      <vt:lpstr>Roadmap</vt:lpstr>
      <vt:lpstr>Problem</vt:lpstr>
      <vt:lpstr>Refactored strings</vt:lpstr>
      <vt:lpstr>Översikt</vt:lpstr>
      <vt:lpstr>Refactored strings översikt</vt:lpstr>
      <vt:lpstr>Data sequence</vt:lpstr>
      <vt:lpstr>Transcription and translation traversal</vt:lpstr>
      <vt:lpstr>Arbetsmetoder (Tidsplanering)</vt:lpstr>
      <vt:lpstr>Arbetsmetod (Positionsställning för dator)</vt:lpstr>
      <vt:lpstr>Arbetsmetod (Positionsställning)</vt:lpstr>
      <vt:lpstr>Skolämnen (Skolan och hemma (extra))</vt:lpstr>
      <vt:lpstr>Steg 1: Kunskap och databas (Hemma)</vt:lpstr>
      <vt:lpstr>Steg 1: Kunskap och databas (Under höstlov)</vt:lpstr>
      <vt:lpstr>Steg 1: Kunskap och databas (Andra tider)</vt:lpstr>
      <vt:lpstr>Steg 1: Kunskap och databas (Skolan)</vt:lpstr>
      <vt:lpstr>52! Full Stack</vt:lpstr>
      <vt:lpstr>Objektiv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valve</vt:lpstr>
      <vt:lpstr>Functions</vt:lpstr>
      <vt:lpstr>Cartesian valve</vt:lpstr>
      <vt:lpstr>Port of Rayan (física)</vt:lpstr>
      <vt:lpstr>Chemical compounds (quimicos)</vt:lpstr>
      <vt:lpstr>A17</vt:lpstr>
      <vt:lpstr>PowerPoint Presentation</vt:lpstr>
      <vt:lpstr>PowerPoint Presentation</vt:lpstr>
      <vt:lpstr>Livsstil</vt:lpstr>
      <vt:lpstr>Rayan livsstil</vt:lpstr>
      <vt:lpstr>Estetisk livsstil</vt:lpstr>
      <vt:lpstr>Estetisk livsstil</vt:lpstr>
      <vt:lpstr>Estetisk livsstil</vt:lpstr>
      <vt:lpstr>Estetisk livsstil</vt:lpstr>
      <vt:lpstr>Stora verksamheter livsstil</vt:lpstr>
      <vt:lpstr>Miami livsstil (Miami biscayne bay)</vt:lpstr>
      <vt:lpstr>Miami livsstil (Miami biscayne bay)</vt:lpstr>
      <vt:lpstr>Skyline</vt:lpstr>
      <vt:lpstr>Altaj livsstil</vt:lpstr>
      <vt:lpstr>Avancerad konstruktioner</vt:lpstr>
      <vt:lpstr>Introduktion</vt:lpstr>
      <vt:lpstr>Vetenskapliga innovationer och genombrott</vt:lpstr>
      <vt:lpstr>Vetenskapliga innovationer och genombrott</vt:lpstr>
      <vt:lpstr>Hårdvaror</vt:lpstr>
      <vt:lpstr>Mjukvaran AOORA-system</vt:lpstr>
      <vt:lpstr>AOORA-system grundläggande</vt:lpstr>
      <vt:lpstr>AOORA-system grundläggande</vt:lpstr>
      <vt:lpstr>AOORA-system grundläggande</vt:lpstr>
      <vt:lpstr>SQL Structure</vt:lpstr>
      <vt:lpstr>PHP Structure</vt:lpstr>
      <vt:lpstr>PHP Conditions</vt:lpstr>
      <vt:lpstr>PHP Loops</vt:lpstr>
      <vt:lpstr>PHP Superglobals</vt:lpstr>
      <vt:lpstr>PHP Others</vt:lpstr>
      <vt:lpstr>PowerPoint Presentation</vt:lpstr>
      <vt:lpstr>HTML</vt:lpstr>
      <vt:lpstr>HTML Elements and labels</vt:lpstr>
      <vt:lpstr>CSS</vt:lpstr>
      <vt:lpstr>CSS Declarations</vt:lpstr>
      <vt:lpstr>XML Structure</vt:lpstr>
      <vt:lpstr>PHP Datatypes</vt:lpstr>
      <vt:lpstr>AOORA-Kalender</vt:lpstr>
      <vt:lpstr>AOORA System säkerhet</vt:lpstr>
      <vt:lpstr>AOORA System säkerhet</vt:lpstr>
      <vt:lpstr>AOORA-Kartor</vt:lpstr>
      <vt:lpstr>AOORA-Draw (Ritverktyg med gränssnitt)</vt:lpstr>
      <vt:lpstr>AOORA-Draw - Gränssnitt widgets</vt:lpstr>
      <vt:lpstr>AOORA-Draw - Event handlers</vt:lpstr>
      <vt:lpstr>AOORA-väder</vt:lpstr>
      <vt:lpstr>AOORA-kalkylator</vt:lpstr>
      <vt:lpstr>Mobile structure</vt:lpstr>
      <vt:lpstr>Internet of Things</vt:lpstr>
      <vt:lpstr>Nya verksamheter</vt:lpstr>
      <vt:lpstr>Ekonomi</vt:lpstr>
      <vt:lpstr>Konst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52! Full stack dev</dc:title>
  <dc:creator>Sanders Wang</dc:creator>
  <cp:lastModifiedBy>Sanders Wang</cp:lastModifiedBy>
  <cp:revision>11</cp:revision>
  <dcterms:created xsi:type="dcterms:W3CDTF">2022-10-21T18:31:54Z</dcterms:created>
  <dcterms:modified xsi:type="dcterms:W3CDTF">2023-07-14T17:47:49Z</dcterms:modified>
</cp:coreProperties>
</file>